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375" r:id="rId4"/>
    <p:sldId id="258" r:id="rId5"/>
    <p:sldId id="339" r:id="rId6"/>
    <p:sldId id="362" r:id="rId7"/>
    <p:sldId id="342" r:id="rId8"/>
    <p:sldId id="340" r:id="rId9"/>
    <p:sldId id="363" r:id="rId10"/>
    <p:sldId id="364" r:id="rId11"/>
    <p:sldId id="373" r:id="rId12"/>
    <p:sldId id="365" r:id="rId13"/>
    <p:sldId id="366" r:id="rId14"/>
    <p:sldId id="367" r:id="rId15"/>
    <p:sldId id="368" r:id="rId16"/>
    <p:sldId id="355" r:id="rId17"/>
    <p:sldId id="369" r:id="rId18"/>
    <p:sldId id="370" r:id="rId19"/>
    <p:sldId id="374" r:id="rId20"/>
    <p:sldId id="372" r:id="rId21"/>
    <p:sldId id="358" r:id="rId22"/>
    <p:sldId id="268" r:id="rId23"/>
    <p:sldId id="360" r:id="rId24"/>
    <p:sldId id="376" r:id="rId25"/>
    <p:sldId id="27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73CD090A-B3AD-49F4-ACD2-1AC8E30C9435}" type="datetimeFigureOut">
              <a:rPr lang="en-IE" smtClean="0"/>
              <a:t>29/10/2024</a:t>
            </a:fld>
            <a:endParaRPr lang="en-IE"/>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IE"/>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57BB11F-FE66-474C-A873-9006AC35D245}" type="slidenum">
              <a:rPr lang="en-IE" smtClean="0"/>
              <a:t>‹#›</a:t>
            </a:fld>
            <a:endParaRPr lang="en-IE"/>
          </a:p>
        </p:txBody>
      </p:sp>
    </p:spTree>
    <p:extLst>
      <p:ext uri="{BB962C8B-B14F-4D97-AF65-F5344CB8AC3E}">
        <p14:creationId xmlns:p14="http://schemas.microsoft.com/office/powerpoint/2010/main" val="276139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CD090A-B3AD-49F4-ACD2-1AC8E30C9435}" type="datetimeFigureOut">
              <a:rPr lang="en-IE" smtClean="0"/>
              <a:t>29/10/2024</a:t>
            </a:fld>
            <a:endParaRPr lang="en-IE"/>
          </a:p>
        </p:txBody>
      </p:sp>
      <p:sp>
        <p:nvSpPr>
          <p:cNvPr id="6" name="Footer Placeholder 5"/>
          <p:cNvSpPr>
            <a:spLocks noGrp="1"/>
          </p:cNvSpPr>
          <p:nvPr>
            <p:ph type="ftr" sz="quarter" idx="11"/>
          </p:nvPr>
        </p:nvSpPr>
        <p:spPr/>
        <p:txBody>
          <a:bodyPr/>
          <a:lstStyle/>
          <a:p>
            <a:endParaRPr lang="en-IE"/>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57BB11F-FE66-474C-A873-9006AC35D245}" type="slidenum">
              <a:rPr lang="en-IE" smtClean="0"/>
              <a:t>‹#›</a:t>
            </a:fld>
            <a:endParaRPr lang="en-IE"/>
          </a:p>
        </p:txBody>
      </p:sp>
    </p:spTree>
    <p:extLst>
      <p:ext uri="{BB962C8B-B14F-4D97-AF65-F5344CB8AC3E}">
        <p14:creationId xmlns:p14="http://schemas.microsoft.com/office/powerpoint/2010/main" val="96705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3CD090A-B3AD-49F4-ACD2-1AC8E30C9435}" type="datetimeFigureOut">
              <a:rPr lang="en-IE" smtClean="0"/>
              <a:t>29/10/2024</a:t>
            </a:fld>
            <a:endParaRPr lang="en-IE"/>
          </a:p>
        </p:txBody>
      </p:sp>
      <p:sp>
        <p:nvSpPr>
          <p:cNvPr id="5" name="Footer Placeholder 4"/>
          <p:cNvSpPr>
            <a:spLocks noGrp="1"/>
          </p:cNvSpPr>
          <p:nvPr>
            <p:ph type="ftr" sz="quarter" idx="11"/>
          </p:nvPr>
        </p:nvSpPr>
        <p:spPr/>
        <p:txBody>
          <a:bodyPr/>
          <a:lstStyle/>
          <a:p>
            <a:endParaRPr lang="en-IE"/>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57BB11F-FE66-474C-A873-9006AC35D245}" type="slidenum">
              <a:rPr lang="en-IE" smtClean="0"/>
              <a:t>‹#›</a:t>
            </a:fld>
            <a:endParaRPr lang="en-IE"/>
          </a:p>
        </p:txBody>
      </p:sp>
    </p:spTree>
    <p:extLst>
      <p:ext uri="{BB962C8B-B14F-4D97-AF65-F5344CB8AC3E}">
        <p14:creationId xmlns:p14="http://schemas.microsoft.com/office/powerpoint/2010/main" val="2102187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3CD090A-B3AD-49F4-ACD2-1AC8E30C9435}" type="datetimeFigureOut">
              <a:rPr lang="en-IE" smtClean="0"/>
              <a:t>29/10/2024</a:t>
            </a:fld>
            <a:endParaRPr lang="en-IE"/>
          </a:p>
        </p:txBody>
      </p:sp>
      <p:sp>
        <p:nvSpPr>
          <p:cNvPr id="5" name="Footer Placeholder 4"/>
          <p:cNvSpPr>
            <a:spLocks noGrp="1"/>
          </p:cNvSpPr>
          <p:nvPr>
            <p:ph type="ftr" sz="quarter" idx="11"/>
          </p:nvPr>
        </p:nvSpPr>
        <p:spPr/>
        <p:txBody>
          <a:bodyPr/>
          <a:lstStyle/>
          <a:p>
            <a:endParaRPr lang="en-IE"/>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57BB11F-FE66-474C-A873-9006AC35D245}" type="slidenum">
              <a:rPr lang="en-IE" smtClean="0"/>
              <a:t>‹#›</a:t>
            </a:fld>
            <a:endParaRPr lang="en-IE"/>
          </a:p>
        </p:txBody>
      </p:sp>
    </p:spTree>
    <p:extLst>
      <p:ext uri="{BB962C8B-B14F-4D97-AF65-F5344CB8AC3E}">
        <p14:creationId xmlns:p14="http://schemas.microsoft.com/office/powerpoint/2010/main" val="4288466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CD090A-B3AD-49F4-ACD2-1AC8E30C9435}" type="datetimeFigureOut">
              <a:rPr lang="en-IE" smtClean="0"/>
              <a:t>29/10/2024</a:t>
            </a:fld>
            <a:endParaRPr lang="en-IE"/>
          </a:p>
        </p:txBody>
      </p:sp>
      <p:sp>
        <p:nvSpPr>
          <p:cNvPr id="5" name="Footer Placeholder 4"/>
          <p:cNvSpPr>
            <a:spLocks noGrp="1"/>
          </p:cNvSpPr>
          <p:nvPr>
            <p:ph type="ftr" sz="quarter" idx="11"/>
          </p:nvPr>
        </p:nvSpPr>
        <p:spPr/>
        <p:txBody>
          <a:bodyPr/>
          <a:lstStyle/>
          <a:p>
            <a:endParaRPr lang="en-IE"/>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57BB11F-FE66-474C-A873-9006AC35D245}" type="slidenum">
              <a:rPr lang="en-IE" smtClean="0"/>
              <a:t>‹#›</a:t>
            </a:fld>
            <a:endParaRPr lang="en-IE"/>
          </a:p>
        </p:txBody>
      </p:sp>
    </p:spTree>
    <p:extLst>
      <p:ext uri="{BB962C8B-B14F-4D97-AF65-F5344CB8AC3E}">
        <p14:creationId xmlns:p14="http://schemas.microsoft.com/office/powerpoint/2010/main" val="2603320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3CD090A-B3AD-49F4-ACD2-1AC8E30C9435}" type="datetimeFigureOut">
              <a:rPr lang="en-IE" smtClean="0"/>
              <a:t>29/10/2024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657BB11F-FE66-474C-A873-9006AC35D245}" type="slidenum">
              <a:rPr lang="en-IE" smtClean="0"/>
              <a:t>‹#›</a:t>
            </a:fld>
            <a:endParaRPr lang="en-IE"/>
          </a:p>
        </p:txBody>
      </p:sp>
    </p:spTree>
    <p:extLst>
      <p:ext uri="{BB962C8B-B14F-4D97-AF65-F5344CB8AC3E}">
        <p14:creationId xmlns:p14="http://schemas.microsoft.com/office/powerpoint/2010/main" val="3495019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3CD090A-B3AD-49F4-ACD2-1AC8E30C9435}" type="datetimeFigureOut">
              <a:rPr lang="en-IE" smtClean="0"/>
              <a:t>29/10/2024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657BB11F-FE66-474C-A873-9006AC35D245}" type="slidenum">
              <a:rPr lang="en-IE" smtClean="0"/>
              <a:t>‹#›</a:t>
            </a:fld>
            <a:endParaRPr lang="en-IE"/>
          </a:p>
        </p:txBody>
      </p:sp>
    </p:spTree>
    <p:extLst>
      <p:ext uri="{BB962C8B-B14F-4D97-AF65-F5344CB8AC3E}">
        <p14:creationId xmlns:p14="http://schemas.microsoft.com/office/powerpoint/2010/main" val="3500433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73CD090A-B3AD-49F4-ACD2-1AC8E30C9435}" type="datetimeFigureOut">
              <a:rPr lang="en-IE" smtClean="0"/>
              <a:t>29/10/2024</a:t>
            </a:fld>
            <a:endParaRPr lang="en-IE"/>
          </a:p>
        </p:txBody>
      </p:sp>
      <p:sp>
        <p:nvSpPr>
          <p:cNvPr id="5" name="Footer Placeholder 4"/>
          <p:cNvSpPr>
            <a:spLocks noGrp="1"/>
          </p:cNvSpPr>
          <p:nvPr>
            <p:ph type="ftr" sz="quarter" idx="11"/>
          </p:nvPr>
        </p:nvSpPr>
        <p:spPr>
          <a:xfrm>
            <a:off x="516133" y="6387910"/>
            <a:ext cx="3859795" cy="228660"/>
          </a:xfrm>
        </p:spPr>
        <p:txBody>
          <a:bodyPr/>
          <a:lstStyle/>
          <a:p>
            <a:endParaRPr lang="en-IE"/>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57BB11F-FE66-474C-A873-9006AC35D245}" type="slidenum">
              <a:rPr lang="en-IE" smtClean="0"/>
              <a:t>‹#›</a:t>
            </a:fld>
            <a:endParaRPr lang="en-IE"/>
          </a:p>
        </p:txBody>
      </p:sp>
    </p:spTree>
    <p:extLst>
      <p:ext uri="{BB962C8B-B14F-4D97-AF65-F5344CB8AC3E}">
        <p14:creationId xmlns:p14="http://schemas.microsoft.com/office/powerpoint/2010/main" val="2833389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D090A-B3AD-49F4-ACD2-1AC8E30C9435}" type="datetimeFigureOut">
              <a:rPr lang="en-IE" smtClean="0"/>
              <a:t>29/10/2024</a:t>
            </a:fld>
            <a:endParaRPr lang="en-IE"/>
          </a:p>
        </p:txBody>
      </p:sp>
      <p:sp>
        <p:nvSpPr>
          <p:cNvPr id="5" name="Footer Placeholder 4"/>
          <p:cNvSpPr>
            <a:spLocks noGrp="1"/>
          </p:cNvSpPr>
          <p:nvPr>
            <p:ph type="ftr" sz="quarter" idx="11"/>
          </p:nvPr>
        </p:nvSpPr>
        <p:spPr>
          <a:xfrm>
            <a:off x="538546" y="6365498"/>
            <a:ext cx="3859795" cy="228660"/>
          </a:xfrm>
        </p:spPr>
        <p:txBody>
          <a:bodyPr/>
          <a:lstStyle/>
          <a:p>
            <a:endParaRPr lang="en-IE"/>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57BB11F-FE66-474C-A873-9006AC35D245}" type="slidenum">
              <a:rPr lang="en-IE" smtClean="0"/>
              <a:t>‹#›</a:t>
            </a:fld>
            <a:endParaRPr lang="en-IE"/>
          </a:p>
        </p:txBody>
      </p:sp>
    </p:spTree>
    <p:extLst>
      <p:ext uri="{BB962C8B-B14F-4D97-AF65-F5344CB8AC3E}">
        <p14:creationId xmlns:p14="http://schemas.microsoft.com/office/powerpoint/2010/main" val="131949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D090A-B3AD-49F4-ACD2-1AC8E30C9435}" type="datetimeFigureOut">
              <a:rPr lang="en-IE" smtClean="0"/>
              <a:t>29/10/2024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57BB11F-FE66-474C-A873-9006AC35D245}" type="slidenum">
              <a:rPr lang="en-IE" smtClean="0"/>
              <a:t>‹#›</a:t>
            </a:fld>
            <a:endParaRPr lang="en-IE"/>
          </a:p>
        </p:txBody>
      </p:sp>
    </p:spTree>
    <p:extLst>
      <p:ext uri="{BB962C8B-B14F-4D97-AF65-F5344CB8AC3E}">
        <p14:creationId xmlns:p14="http://schemas.microsoft.com/office/powerpoint/2010/main" val="1607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CD090A-B3AD-49F4-ACD2-1AC8E30C9435}" type="datetimeFigureOut">
              <a:rPr lang="en-IE" smtClean="0"/>
              <a:t>29/10/2024</a:t>
            </a:fld>
            <a:endParaRPr lang="en-IE"/>
          </a:p>
        </p:txBody>
      </p:sp>
      <p:sp>
        <p:nvSpPr>
          <p:cNvPr id="5" name="Footer Placeholder 4"/>
          <p:cNvSpPr>
            <a:spLocks noGrp="1"/>
          </p:cNvSpPr>
          <p:nvPr>
            <p:ph type="ftr" sz="quarter" idx="11"/>
          </p:nvPr>
        </p:nvSpPr>
        <p:spPr/>
        <p:txBody>
          <a:bodyPr/>
          <a:lstStyle/>
          <a:p>
            <a:endParaRPr lang="en-IE"/>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57BB11F-FE66-474C-A873-9006AC35D245}" type="slidenum">
              <a:rPr lang="en-IE" smtClean="0"/>
              <a:t>‹#›</a:t>
            </a:fld>
            <a:endParaRPr lang="en-IE"/>
          </a:p>
        </p:txBody>
      </p:sp>
    </p:spTree>
    <p:extLst>
      <p:ext uri="{BB962C8B-B14F-4D97-AF65-F5344CB8AC3E}">
        <p14:creationId xmlns:p14="http://schemas.microsoft.com/office/powerpoint/2010/main" val="335586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CD090A-B3AD-49F4-ACD2-1AC8E30C9435}" type="datetimeFigureOut">
              <a:rPr lang="en-IE" smtClean="0"/>
              <a:t>29/10/2024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57BB11F-FE66-474C-A873-9006AC35D245}" type="slidenum">
              <a:rPr lang="en-IE" smtClean="0"/>
              <a:t>‹#›</a:t>
            </a:fld>
            <a:endParaRPr lang="en-IE"/>
          </a:p>
        </p:txBody>
      </p:sp>
    </p:spTree>
    <p:extLst>
      <p:ext uri="{BB962C8B-B14F-4D97-AF65-F5344CB8AC3E}">
        <p14:creationId xmlns:p14="http://schemas.microsoft.com/office/powerpoint/2010/main" val="151432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CD090A-B3AD-49F4-ACD2-1AC8E30C9435}" type="datetimeFigureOut">
              <a:rPr lang="en-IE" smtClean="0"/>
              <a:t>29/10/2024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57BB11F-FE66-474C-A873-9006AC35D245}" type="slidenum">
              <a:rPr lang="en-IE" smtClean="0"/>
              <a:t>‹#›</a:t>
            </a:fld>
            <a:endParaRPr lang="en-IE"/>
          </a:p>
        </p:txBody>
      </p:sp>
    </p:spTree>
    <p:extLst>
      <p:ext uri="{BB962C8B-B14F-4D97-AF65-F5344CB8AC3E}">
        <p14:creationId xmlns:p14="http://schemas.microsoft.com/office/powerpoint/2010/main" val="68416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CD090A-B3AD-49F4-ACD2-1AC8E30C9435}" type="datetimeFigureOut">
              <a:rPr lang="en-IE" smtClean="0"/>
              <a:t>29/10/2024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57BB11F-FE66-474C-A873-9006AC35D245}" type="slidenum">
              <a:rPr lang="en-IE" smtClean="0"/>
              <a:t>‹#›</a:t>
            </a:fld>
            <a:endParaRPr lang="en-IE"/>
          </a:p>
        </p:txBody>
      </p:sp>
    </p:spTree>
    <p:extLst>
      <p:ext uri="{BB962C8B-B14F-4D97-AF65-F5344CB8AC3E}">
        <p14:creationId xmlns:p14="http://schemas.microsoft.com/office/powerpoint/2010/main" val="343149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73CD090A-B3AD-49F4-ACD2-1AC8E30C9435}" type="datetimeFigureOut">
              <a:rPr lang="en-IE" smtClean="0"/>
              <a:t>29/10/2024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657BB11F-FE66-474C-A873-9006AC35D245}" type="slidenum">
              <a:rPr lang="en-IE" smtClean="0"/>
              <a:t>‹#›</a:t>
            </a:fld>
            <a:endParaRPr lang="en-IE"/>
          </a:p>
        </p:txBody>
      </p:sp>
    </p:spTree>
    <p:extLst>
      <p:ext uri="{BB962C8B-B14F-4D97-AF65-F5344CB8AC3E}">
        <p14:creationId xmlns:p14="http://schemas.microsoft.com/office/powerpoint/2010/main" val="270118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CD090A-B3AD-49F4-ACD2-1AC8E30C9435}" type="datetimeFigureOut">
              <a:rPr lang="en-IE" smtClean="0"/>
              <a:t>29/10/2024</a:t>
            </a:fld>
            <a:endParaRPr lang="en-IE"/>
          </a:p>
        </p:txBody>
      </p:sp>
      <p:sp>
        <p:nvSpPr>
          <p:cNvPr id="6" name="Footer Placeholder 5"/>
          <p:cNvSpPr>
            <a:spLocks noGrp="1"/>
          </p:cNvSpPr>
          <p:nvPr>
            <p:ph type="ftr" sz="quarter" idx="11"/>
          </p:nvPr>
        </p:nvSpPr>
        <p:spPr/>
        <p:txBody>
          <a:bodyPr/>
          <a:lstStyle/>
          <a:p>
            <a:endParaRPr lang="en-IE"/>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57BB11F-FE66-474C-A873-9006AC35D245}" type="slidenum">
              <a:rPr lang="en-IE" smtClean="0"/>
              <a:t>‹#›</a:t>
            </a:fld>
            <a:endParaRPr lang="en-IE"/>
          </a:p>
        </p:txBody>
      </p:sp>
    </p:spTree>
    <p:extLst>
      <p:ext uri="{BB962C8B-B14F-4D97-AF65-F5344CB8AC3E}">
        <p14:creationId xmlns:p14="http://schemas.microsoft.com/office/powerpoint/2010/main" val="99856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CD090A-B3AD-49F4-ACD2-1AC8E30C9435}" type="datetimeFigureOut">
              <a:rPr lang="en-IE" smtClean="0"/>
              <a:t>29/10/2024</a:t>
            </a:fld>
            <a:endParaRPr lang="en-IE"/>
          </a:p>
        </p:txBody>
      </p:sp>
      <p:sp>
        <p:nvSpPr>
          <p:cNvPr id="6" name="Footer Placeholder 5"/>
          <p:cNvSpPr>
            <a:spLocks noGrp="1"/>
          </p:cNvSpPr>
          <p:nvPr>
            <p:ph type="ftr" sz="quarter" idx="11"/>
          </p:nvPr>
        </p:nvSpPr>
        <p:spPr/>
        <p:txBody>
          <a:bodyPr/>
          <a:lstStyle/>
          <a:p>
            <a:endParaRPr lang="en-IE"/>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657BB11F-FE66-474C-A873-9006AC35D245}" type="slidenum">
              <a:rPr lang="en-IE" smtClean="0"/>
              <a:t>‹#›</a:t>
            </a:fld>
            <a:endParaRPr lang="en-IE"/>
          </a:p>
        </p:txBody>
      </p:sp>
    </p:spTree>
    <p:extLst>
      <p:ext uri="{BB962C8B-B14F-4D97-AF65-F5344CB8AC3E}">
        <p14:creationId xmlns:p14="http://schemas.microsoft.com/office/powerpoint/2010/main" val="310331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73CD090A-B3AD-49F4-ACD2-1AC8E30C9435}" type="datetimeFigureOut">
              <a:rPr lang="en-IE" smtClean="0"/>
              <a:t>29/10/2024</a:t>
            </a:fld>
            <a:endParaRPr lang="en-IE"/>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IE"/>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657BB11F-FE66-474C-A873-9006AC35D245}" type="slidenum">
              <a:rPr lang="en-IE" smtClean="0"/>
              <a:t>‹#›</a:t>
            </a:fld>
            <a:endParaRPr lang="en-IE"/>
          </a:p>
        </p:txBody>
      </p:sp>
    </p:spTree>
    <p:extLst>
      <p:ext uri="{BB962C8B-B14F-4D97-AF65-F5344CB8AC3E}">
        <p14:creationId xmlns:p14="http://schemas.microsoft.com/office/powerpoint/2010/main" val="39791494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alCQ7fb0hEA"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801630" y="655291"/>
            <a:ext cx="6575488" cy="1060407"/>
          </a:xfrm>
        </p:spPr>
        <p:txBody>
          <a:bodyPr>
            <a:normAutofit/>
          </a:bodyPr>
          <a:lstStyle/>
          <a:p>
            <a:r>
              <a:rPr lang="en-IE" sz="6000" dirty="0">
                <a:solidFill>
                  <a:schemeClr val="bg1"/>
                </a:solidFill>
                <a:latin typeface="Comic Sans MS" panose="030F0702030302020204" pitchFamily="66" charset="0"/>
              </a:rPr>
              <a:t>Advent Assembly</a:t>
            </a:r>
          </a:p>
        </p:txBody>
      </p:sp>
      <p:sp>
        <p:nvSpPr>
          <p:cNvPr id="5" name="Rectangle 4">
            <a:extLst>
              <a:ext uri="{FF2B5EF4-FFF2-40B4-BE49-F238E27FC236}">
                <a16:creationId xmlns:a16="http://schemas.microsoft.com/office/drawing/2014/main" id="{5B419297-2238-4EAD-B56B-6A3E65058A30}"/>
              </a:ext>
            </a:extLst>
          </p:cNvPr>
          <p:cNvSpPr/>
          <p:nvPr/>
        </p:nvSpPr>
        <p:spPr>
          <a:xfrm>
            <a:off x="0" y="6485138"/>
            <a:ext cx="4456590" cy="372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 Jacqui Wilkinson, CIC, DCU</a:t>
            </a:r>
          </a:p>
        </p:txBody>
      </p:sp>
      <p:sp>
        <p:nvSpPr>
          <p:cNvPr id="7" name="Subtitle 6">
            <a:extLst>
              <a:ext uri="{FF2B5EF4-FFF2-40B4-BE49-F238E27FC236}">
                <a16:creationId xmlns:a16="http://schemas.microsoft.com/office/drawing/2014/main" id="{02008932-F823-9D03-83C3-DAEA9C4832FE}"/>
              </a:ext>
            </a:extLst>
          </p:cNvPr>
          <p:cNvSpPr>
            <a:spLocks noGrp="1"/>
          </p:cNvSpPr>
          <p:nvPr>
            <p:ph type="subTitle" idx="1"/>
          </p:nvPr>
        </p:nvSpPr>
        <p:spPr/>
        <p:txBody>
          <a:bodyPr/>
          <a:lstStyle/>
          <a:p>
            <a:endParaRPr lang="en-IE"/>
          </a:p>
        </p:txBody>
      </p:sp>
      <p:pic>
        <p:nvPicPr>
          <p:cNvPr id="8" name="Picture 7">
            <a:extLst>
              <a:ext uri="{FF2B5EF4-FFF2-40B4-BE49-F238E27FC236}">
                <a16:creationId xmlns:a16="http://schemas.microsoft.com/office/drawing/2014/main" id="{8358C048-3C3E-CA9F-1019-57867FC547FE}"/>
              </a:ext>
            </a:extLst>
          </p:cNvPr>
          <p:cNvPicPr>
            <a:picLocks noChangeAspect="1"/>
          </p:cNvPicPr>
          <p:nvPr/>
        </p:nvPicPr>
        <p:blipFill>
          <a:blip r:embed="rId2"/>
          <a:stretch>
            <a:fillRect/>
          </a:stretch>
        </p:blipFill>
        <p:spPr>
          <a:xfrm>
            <a:off x="1636055" y="1786328"/>
            <a:ext cx="5148064" cy="3861048"/>
          </a:xfrm>
          <a:prstGeom prst="rect">
            <a:avLst/>
          </a:prstGeom>
        </p:spPr>
      </p:pic>
    </p:spTree>
    <p:extLst>
      <p:ext uri="{BB962C8B-B14F-4D97-AF65-F5344CB8AC3E}">
        <p14:creationId xmlns:p14="http://schemas.microsoft.com/office/powerpoint/2010/main" val="199662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5D41-45C0-4953-ADB0-E1AD56D36552}"/>
              </a:ext>
            </a:extLst>
          </p:cNvPr>
          <p:cNvSpPr>
            <a:spLocks noGrp="1"/>
          </p:cNvSpPr>
          <p:nvPr>
            <p:ph type="title"/>
          </p:nvPr>
        </p:nvSpPr>
        <p:spPr/>
        <p:txBody>
          <a:bodyPr/>
          <a:lstStyle/>
          <a:p>
            <a:r>
              <a:rPr lang="en-IE" dirty="0"/>
              <a:t>The Road from Nazareth  to Bethlehem</a:t>
            </a:r>
          </a:p>
        </p:txBody>
      </p:sp>
      <p:sp>
        <p:nvSpPr>
          <p:cNvPr id="3" name="Content Placeholder 2">
            <a:extLst>
              <a:ext uri="{FF2B5EF4-FFF2-40B4-BE49-F238E27FC236}">
                <a16:creationId xmlns:a16="http://schemas.microsoft.com/office/drawing/2014/main" id="{7C1607D0-C1B9-473F-8981-E4B5E008F21C}"/>
              </a:ext>
            </a:extLst>
          </p:cNvPr>
          <p:cNvSpPr>
            <a:spLocks noGrp="1"/>
          </p:cNvSpPr>
          <p:nvPr>
            <p:ph idx="1"/>
          </p:nvPr>
        </p:nvSpPr>
        <p:spPr>
          <a:xfrm>
            <a:off x="467544" y="2093764"/>
            <a:ext cx="6345260" cy="4575596"/>
          </a:xfrm>
        </p:spPr>
        <p:txBody>
          <a:bodyPr>
            <a:normAutofit fontScale="92500" lnSpcReduction="10000"/>
          </a:bodyPr>
          <a:lstStyle/>
          <a:p>
            <a:pPr marL="0" indent="0">
              <a:buNone/>
            </a:pPr>
            <a:r>
              <a:rPr lang="en-IE" dirty="0">
                <a:latin typeface="Comic Sans MS" panose="030F0702030302020204" pitchFamily="66" charset="0"/>
              </a:rPr>
              <a:t>Mary and Joseph had packed at home in Nazareth. They were on a long journey to Bethlehem because Joseph’s family came from that town. </a:t>
            </a:r>
          </a:p>
          <a:p>
            <a:pPr marL="0" indent="0">
              <a:buNone/>
            </a:pPr>
            <a:endParaRPr lang="en-IE" dirty="0">
              <a:latin typeface="Comic Sans MS" panose="030F0702030302020204" pitchFamily="66" charset="0"/>
            </a:endParaRPr>
          </a:p>
          <a:p>
            <a:pPr marL="0" indent="0">
              <a:buNone/>
            </a:pPr>
            <a:r>
              <a:rPr lang="en-IE" dirty="0">
                <a:latin typeface="Comic Sans MS" panose="030F0702030302020204" pitchFamily="66" charset="0"/>
              </a:rPr>
              <a:t>The journey was long and was very difficult for Mary and Joseph because Mary was going to have a baby very soon.</a:t>
            </a:r>
          </a:p>
          <a:p>
            <a:pPr marL="0" indent="0">
              <a:buNone/>
            </a:pPr>
            <a:endParaRPr lang="en-IE" dirty="0">
              <a:latin typeface="Comic Sans MS" panose="030F0702030302020204" pitchFamily="66" charset="0"/>
            </a:endParaRPr>
          </a:p>
          <a:p>
            <a:pPr marL="0" indent="0">
              <a:buNone/>
            </a:pPr>
            <a:r>
              <a:rPr lang="en-IE" dirty="0">
                <a:latin typeface="Comic Sans MS" panose="030F0702030302020204" pitchFamily="66" charset="0"/>
              </a:rPr>
              <a:t>They must have been getting worried as they got nearer to Bethlehem, what would they do if all the inns were full? What if their baby was born?</a:t>
            </a:r>
          </a:p>
          <a:p>
            <a:pPr marL="0" indent="0">
              <a:buNone/>
            </a:pPr>
            <a:endParaRPr lang="en-IE" dirty="0">
              <a:latin typeface="Comic Sans MS" panose="030F0702030302020204" pitchFamily="66" charset="0"/>
            </a:endParaRPr>
          </a:p>
          <a:p>
            <a:pPr marL="0" indent="0">
              <a:buNone/>
            </a:pPr>
            <a:r>
              <a:rPr lang="en-IE" dirty="0">
                <a:latin typeface="Comic Sans MS" panose="030F0702030302020204" pitchFamily="66" charset="0"/>
              </a:rPr>
              <a:t>The only way to travel from Nazareth to Bethlehem was on foot. This is why the traditional carol ‘Little Donkey’ imagines Mary and Joseph on their journey, with Mary on the donkey’s back.  </a:t>
            </a:r>
          </a:p>
        </p:txBody>
      </p:sp>
      <p:pic>
        <p:nvPicPr>
          <p:cNvPr id="4" name="Picture 3"/>
          <p:cNvPicPr>
            <a:picLocks noChangeAspect="1"/>
          </p:cNvPicPr>
          <p:nvPr/>
        </p:nvPicPr>
        <p:blipFill rotWithShape="1">
          <a:blip r:embed="rId2"/>
          <a:srcRect r="13191"/>
          <a:stretch/>
        </p:blipFill>
        <p:spPr>
          <a:xfrm>
            <a:off x="6792053" y="3645024"/>
            <a:ext cx="2316451" cy="1600200"/>
          </a:xfrm>
          <a:prstGeom prst="rect">
            <a:avLst/>
          </a:prstGeom>
        </p:spPr>
      </p:pic>
    </p:spTree>
    <p:extLst>
      <p:ext uri="{BB962C8B-B14F-4D97-AF65-F5344CB8AC3E}">
        <p14:creationId xmlns:p14="http://schemas.microsoft.com/office/powerpoint/2010/main" val="149112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7200" dirty="0"/>
              <a:t>Song</a:t>
            </a:r>
          </a:p>
        </p:txBody>
      </p:sp>
      <p:sp>
        <p:nvSpPr>
          <p:cNvPr id="3" name="Content Placeholder 2"/>
          <p:cNvSpPr>
            <a:spLocks noGrp="1"/>
          </p:cNvSpPr>
          <p:nvPr>
            <p:ph idx="1"/>
          </p:nvPr>
        </p:nvSpPr>
        <p:spPr/>
        <p:txBody>
          <a:bodyPr>
            <a:normAutofit/>
          </a:bodyPr>
          <a:lstStyle/>
          <a:p>
            <a:pPr marL="68580" indent="0">
              <a:buNone/>
            </a:pPr>
            <a:r>
              <a:rPr lang="en-IE" sz="3200" dirty="0">
                <a:solidFill>
                  <a:schemeClr val="accent1"/>
                </a:solidFill>
              </a:rPr>
              <a:t>Little Donkey </a:t>
            </a:r>
          </a:p>
        </p:txBody>
      </p:sp>
      <p:pic>
        <p:nvPicPr>
          <p:cNvPr id="2050" name="Picture 2" descr="C:\Users\Jacqui\AppData\Local\Microsoft\Windows\Temporary Internet Files\Content.IE5\5C47UX0G\MC90044179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177" y="2983227"/>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3E50AA04-3186-435A-9F8D-ADFDD6F17941}"/>
              </a:ext>
            </a:extLst>
          </p:cNvPr>
          <p:cNvSpPr/>
          <p:nvPr/>
        </p:nvSpPr>
        <p:spPr>
          <a:xfrm>
            <a:off x="4499992" y="3212976"/>
            <a:ext cx="4644008" cy="3384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a:t>Little Donkey</a:t>
            </a:r>
          </a:p>
          <a:p>
            <a:pPr algn="ctr"/>
            <a:r>
              <a:rPr lang="en-IE" sz="2000" dirty="0"/>
              <a:t> </a:t>
            </a:r>
          </a:p>
          <a:p>
            <a:pPr algn="ctr"/>
            <a:r>
              <a:rPr lang="en-IE" sz="2000" dirty="0"/>
              <a:t>https://www.youtube.com/watch?v=j7_aqEYS668</a:t>
            </a:r>
          </a:p>
        </p:txBody>
      </p:sp>
    </p:spTree>
    <p:extLst>
      <p:ext uri="{BB962C8B-B14F-4D97-AF65-F5344CB8AC3E}">
        <p14:creationId xmlns:p14="http://schemas.microsoft.com/office/powerpoint/2010/main" val="3234817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65347D-35B1-4781-837A-FBB6031458DF}"/>
              </a:ext>
            </a:extLst>
          </p:cNvPr>
          <p:cNvSpPr/>
          <p:nvPr/>
        </p:nvSpPr>
        <p:spPr>
          <a:xfrm>
            <a:off x="-468560" y="2852936"/>
            <a:ext cx="10081120" cy="7125027"/>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uLnTx/>
                <a:uFillTx/>
                <a:latin typeface="Century Gothic" panose="020B0502020202020204"/>
                <a:ea typeface="+mn-ea"/>
                <a:cs typeface="+mn-cs"/>
              </a:rPr>
              <a:t>STOP 3</a:t>
            </a:r>
          </a:p>
          <a:p>
            <a:pPr algn="ctr"/>
            <a:r>
              <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Night time </a:t>
            </a:r>
          </a:p>
          <a:p>
            <a:pPr algn="ctr"/>
            <a:r>
              <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Christmas Eve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9900" b="1" i="0" u="none" strike="noStrike" kern="1200" cap="none" spc="0" normalizeH="0" baseline="0" noProof="0"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uLnTx/>
              <a:uFillTx/>
              <a:latin typeface="Century Gothic" panose="020B0502020202020204"/>
              <a:ea typeface="+mn-ea"/>
              <a:cs typeface="+mn-cs"/>
            </a:endParaRPr>
          </a:p>
        </p:txBody>
      </p:sp>
      <p:sp>
        <p:nvSpPr>
          <p:cNvPr id="3" name="Hexagon 2"/>
          <p:cNvSpPr/>
          <p:nvPr/>
        </p:nvSpPr>
        <p:spPr>
          <a:xfrm>
            <a:off x="2483768" y="692696"/>
            <a:ext cx="4392488" cy="201622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dirty="0">
                <a:solidFill>
                  <a:schemeClr val="bg1"/>
                </a:solidFill>
              </a:rPr>
              <a:t>A hill overlooking Bethlehem</a:t>
            </a:r>
          </a:p>
        </p:txBody>
      </p:sp>
    </p:spTree>
    <p:extLst>
      <p:ext uri="{BB962C8B-B14F-4D97-AF65-F5344CB8AC3E}">
        <p14:creationId xmlns:p14="http://schemas.microsoft.com/office/powerpoint/2010/main" val="3453320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5D41-45C0-4953-ADB0-E1AD56D36552}"/>
              </a:ext>
            </a:extLst>
          </p:cNvPr>
          <p:cNvSpPr>
            <a:spLocks noGrp="1"/>
          </p:cNvSpPr>
          <p:nvPr>
            <p:ph type="title"/>
          </p:nvPr>
        </p:nvSpPr>
        <p:spPr/>
        <p:txBody>
          <a:bodyPr/>
          <a:lstStyle/>
          <a:p>
            <a:r>
              <a:rPr lang="en-IE" dirty="0"/>
              <a:t>On the hills</a:t>
            </a:r>
          </a:p>
        </p:txBody>
      </p:sp>
      <p:sp>
        <p:nvSpPr>
          <p:cNvPr id="3" name="Content Placeholder 2">
            <a:extLst>
              <a:ext uri="{FF2B5EF4-FFF2-40B4-BE49-F238E27FC236}">
                <a16:creationId xmlns:a16="http://schemas.microsoft.com/office/drawing/2014/main" id="{7C1607D0-C1B9-473F-8981-E4B5E008F21C}"/>
              </a:ext>
            </a:extLst>
          </p:cNvPr>
          <p:cNvSpPr>
            <a:spLocks noGrp="1"/>
          </p:cNvSpPr>
          <p:nvPr>
            <p:ph idx="1"/>
          </p:nvPr>
        </p:nvSpPr>
        <p:spPr>
          <a:xfrm>
            <a:off x="467544" y="2093764"/>
            <a:ext cx="6345260" cy="4575596"/>
          </a:xfrm>
        </p:spPr>
        <p:txBody>
          <a:bodyPr>
            <a:normAutofit/>
          </a:bodyPr>
          <a:lstStyle/>
          <a:p>
            <a:pPr marL="0" indent="0">
              <a:buNone/>
            </a:pPr>
            <a:r>
              <a:rPr lang="en-IE" dirty="0">
                <a:latin typeface="Comic Sans MS" panose="030F0702030302020204" pitchFamily="66" charset="0"/>
              </a:rPr>
              <a:t>Out on the hills near Bethlehem were shepherds.</a:t>
            </a:r>
          </a:p>
          <a:p>
            <a:pPr marL="0" indent="0">
              <a:buNone/>
            </a:pPr>
            <a:r>
              <a:rPr lang="en-IE" dirty="0">
                <a:latin typeface="Comic Sans MS" panose="030F0702030302020204" pitchFamily="66" charset="0"/>
              </a:rPr>
              <a:t>It was night time and cold. Stars were in the sky.</a:t>
            </a:r>
          </a:p>
          <a:p>
            <a:pPr marL="0" indent="0">
              <a:buNone/>
            </a:pPr>
            <a:r>
              <a:rPr lang="en-IE" dirty="0">
                <a:latin typeface="Comic Sans MS" panose="030F0702030302020204" pitchFamily="66" charset="0"/>
              </a:rPr>
              <a:t>The shepherds were protecting their sheep from predators and thieves. They probably spent a few hours gathering all the sheep together to settle them in a sheep pen where they could be safe for the night. </a:t>
            </a:r>
          </a:p>
          <a:p>
            <a:pPr marL="0" indent="0">
              <a:buNone/>
            </a:pPr>
            <a:endParaRPr lang="en-IE" dirty="0">
              <a:latin typeface="Comic Sans MS" panose="030F0702030302020204" pitchFamily="66" charset="0"/>
            </a:endParaRPr>
          </a:p>
          <a:p>
            <a:pPr marL="0" indent="0">
              <a:buNone/>
            </a:pPr>
            <a:r>
              <a:rPr lang="en-IE" dirty="0">
                <a:latin typeface="Comic Sans MS" panose="030F0702030302020204" pitchFamily="66" charset="0"/>
              </a:rPr>
              <a:t>You can imagine the shepherds then sitting down together and talking and telling stories.</a:t>
            </a:r>
          </a:p>
          <a:p>
            <a:pPr marL="0" indent="0">
              <a:buNone/>
            </a:pPr>
            <a:endParaRPr lang="en-IE" dirty="0">
              <a:latin typeface="Comic Sans MS" panose="030F0702030302020204" pitchFamily="66" charset="0"/>
            </a:endParaRPr>
          </a:p>
          <a:p>
            <a:pPr marL="0" indent="0">
              <a:buNone/>
            </a:pPr>
            <a:r>
              <a:rPr lang="en-IE" dirty="0">
                <a:latin typeface="Comic Sans MS" panose="030F0702030302020204" pitchFamily="66" charset="0"/>
              </a:rPr>
              <a:t>That night might have felt a bit different – did the shepherds feel that something was going to happen?</a:t>
            </a:r>
          </a:p>
        </p:txBody>
      </p:sp>
      <p:pic>
        <p:nvPicPr>
          <p:cNvPr id="5" name="Picture 4"/>
          <p:cNvPicPr>
            <a:picLocks noChangeAspect="1"/>
          </p:cNvPicPr>
          <p:nvPr/>
        </p:nvPicPr>
        <p:blipFill rotWithShape="1">
          <a:blip r:embed="rId2"/>
          <a:srcRect r="33451"/>
          <a:stretch/>
        </p:blipFill>
        <p:spPr>
          <a:xfrm>
            <a:off x="6372200" y="3573016"/>
            <a:ext cx="2229776" cy="2088232"/>
          </a:xfrm>
          <a:prstGeom prst="rect">
            <a:avLst/>
          </a:prstGeom>
        </p:spPr>
      </p:pic>
    </p:spTree>
    <p:extLst>
      <p:ext uri="{BB962C8B-B14F-4D97-AF65-F5344CB8AC3E}">
        <p14:creationId xmlns:p14="http://schemas.microsoft.com/office/powerpoint/2010/main" val="757492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65347D-35B1-4781-837A-FBB6031458DF}"/>
              </a:ext>
            </a:extLst>
          </p:cNvPr>
          <p:cNvSpPr/>
          <p:nvPr/>
        </p:nvSpPr>
        <p:spPr>
          <a:xfrm>
            <a:off x="-468560" y="2852936"/>
            <a:ext cx="10081120" cy="7125027"/>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uLnTx/>
                <a:uFillTx/>
                <a:latin typeface="Century Gothic" panose="020B0502020202020204"/>
                <a:ea typeface="+mn-ea"/>
                <a:cs typeface="+mn-cs"/>
              </a:rPr>
              <a:t>STOP 4</a:t>
            </a:r>
          </a:p>
          <a:p>
            <a:pPr algn="ctr"/>
            <a:r>
              <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Night time</a:t>
            </a:r>
          </a:p>
          <a:p>
            <a:pPr algn="ctr"/>
            <a:r>
              <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Christmas Eve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9900" b="1" i="0" u="none" strike="noStrike" kern="1200" cap="none" spc="0" normalizeH="0" baseline="0" noProof="0"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uLnTx/>
              <a:uFillTx/>
              <a:latin typeface="Century Gothic" panose="020B0502020202020204"/>
              <a:ea typeface="+mn-ea"/>
              <a:cs typeface="+mn-cs"/>
            </a:endParaRPr>
          </a:p>
        </p:txBody>
      </p:sp>
      <p:sp>
        <p:nvSpPr>
          <p:cNvPr id="5" name="Hexagon 4"/>
          <p:cNvSpPr/>
          <p:nvPr/>
        </p:nvSpPr>
        <p:spPr>
          <a:xfrm>
            <a:off x="2411760" y="548680"/>
            <a:ext cx="4032448" cy="208823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dirty="0"/>
              <a:t>Far away, in the land of the kings</a:t>
            </a:r>
          </a:p>
        </p:txBody>
      </p:sp>
    </p:spTree>
    <p:extLst>
      <p:ext uri="{BB962C8B-B14F-4D97-AF65-F5344CB8AC3E}">
        <p14:creationId xmlns:p14="http://schemas.microsoft.com/office/powerpoint/2010/main" val="1766783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5D41-45C0-4953-ADB0-E1AD56D36552}"/>
              </a:ext>
            </a:extLst>
          </p:cNvPr>
          <p:cNvSpPr>
            <a:spLocks noGrp="1"/>
          </p:cNvSpPr>
          <p:nvPr>
            <p:ph type="title"/>
          </p:nvPr>
        </p:nvSpPr>
        <p:spPr/>
        <p:txBody>
          <a:bodyPr/>
          <a:lstStyle/>
          <a:p>
            <a:r>
              <a:rPr lang="en-IE" dirty="0"/>
              <a:t>The land of the kings</a:t>
            </a:r>
          </a:p>
        </p:txBody>
      </p:sp>
      <p:sp>
        <p:nvSpPr>
          <p:cNvPr id="3" name="Content Placeholder 2">
            <a:extLst>
              <a:ext uri="{FF2B5EF4-FFF2-40B4-BE49-F238E27FC236}">
                <a16:creationId xmlns:a16="http://schemas.microsoft.com/office/drawing/2014/main" id="{7C1607D0-C1B9-473F-8981-E4B5E008F21C}"/>
              </a:ext>
            </a:extLst>
          </p:cNvPr>
          <p:cNvSpPr>
            <a:spLocks noGrp="1"/>
          </p:cNvSpPr>
          <p:nvPr>
            <p:ph idx="1"/>
          </p:nvPr>
        </p:nvSpPr>
        <p:spPr>
          <a:xfrm>
            <a:off x="467544" y="2093764"/>
            <a:ext cx="6345260" cy="4575596"/>
          </a:xfrm>
        </p:spPr>
        <p:txBody>
          <a:bodyPr>
            <a:normAutofit/>
          </a:bodyPr>
          <a:lstStyle/>
          <a:p>
            <a:pPr marL="0" indent="0">
              <a:buNone/>
            </a:pPr>
            <a:r>
              <a:rPr lang="en-IE" dirty="0">
                <a:latin typeface="Comic Sans MS" panose="030F0702030302020204" pitchFamily="66" charset="0"/>
              </a:rPr>
              <a:t>We have travelled far away from Bethlehem now. To the land where the kings or wise men lived.</a:t>
            </a:r>
          </a:p>
          <a:p>
            <a:pPr marL="0" indent="0">
              <a:buNone/>
            </a:pPr>
            <a:endParaRPr lang="en-IE" dirty="0">
              <a:latin typeface="Comic Sans MS" panose="030F0702030302020204" pitchFamily="66" charset="0"/>
            </a:endParaRPr>
          </a:p>
          <a:p>
            <a:pPr marL="0" indent="0">
              <a:buNone/>
            </a:pPr>
            <a:r>
              <a:rPr lang="en-IE" dirty="0">
                <a:latin typeface="Comic Sans MS" panose="030F0702030302020204" pitchFamily="66" charset="0"/>
              </a:rPr>
              <a:t>The Bible tells us that they studied the stars, watching for new stars to appear in the night sky.</a:t>
            </a:r>
          </a:p>
          <a:p>
            <a:pPr marL="0" indent="0">
              <a:buNone/>
            </a:pPr>
            <a:r>
              <a:rPr lang="en-IE" dirty="0">
                <a:latin typeface="Comic Sans MS" panose="030F0702030302020204" pitchFamily="66" charset="0"/>
              </a:rPr>
              <a:t>They believed that a new star appeared </a:t>
            </a:r>
          </a:p>
          <a:p>
            <a:pPr marL="0" indent="0">
              <a:buNone/>
            </a:pPr>
            <a:r>
              <a:rPr lang="en-IE" dirty="0">
                <a:latin typeface="Comic Sans MS" panose="030F0702030302020204" pitchFamily="66" charset="0"/>
              </a:rPr>
              <a:t>when a king was born. </a:t>
            </a:r>
          </a:p>
          <a:p>
            <a:pPr marL="0" indent="0">
              <a:buNone/>
            </a:pPr>
            <a:r>
              <a:rPr lang="en-IE" dirty="0">
                <a:latin typeface="Comic Sans MS" panose="030F0702030302020204" pitchFamily="66" charset="0"/>
              </a:rPr>
              <a:t>They were ready to travel to follow the star </a:t>
            </a:r>
          </a:p>
          <a:p>
            <a:pPr marL="0" indent="0">
              <a:buNone/>
            </a:pPr>
            <a:r>
              <a:rPr lang="en-IE" dirty="0">
                <a:latin typeface="Comic Sans MS" panose="030F0702030302020204" pitchFamily="66" charset="0"/>
              </a:rPr>
              <a:t>and find the king.</a:t>
            </a:r>
          </a:p>
          <a:p>
            <a:pPr marL="0" indent="0">
              <a:buNone/>
            </a:pPr>
            <a:r>
              <a:rPr lang="en-IE" dirty="0">
                <a:latin typeface="Comic Sans MS" panose="030F0702030302020204" pitchFamily="66" charset="0"/>
              </a:rPr>
              <a:t>Tradition says they came from the east and travelled across lands which were desert like. That is why the wise men or kings are often shown with camels. </a:t>
            </a:r>
          </a:p>
        </p:txBody>
      </p:sp>
      <p:pic>
        <p:nvPicPr>
          <p:cNvPr id="5" name="Picture 4"/>
          <p:cNvPicPr>
            <a:picLocks noChangeAspect="1"/>
          </p:cNvPicPr>
          <p:nvPr/>
        </p:nvPicPr>
        <p:blipFill>
          <a:blip r:embed="rId2"/>
          <a:stretch>
            <a:fillRect/>
          </a:stretch>
        </p:blipFill>
        <p:spPr>
          <a:xfrm>
            <a:off x="5795179" y="3571937"/>
            <a:ext cx="2828925" cy="1619250"/>
          </a:xfrm>
          <a:prstGeom prst="rect">
            <a:avLst/>
          </a:prstGeom>
        </p:spPr>
      </p:pic>
    </p:spTree>
    <p:extLst>
      <p:ext uri="{BB962C8B-B14F-4D97-AF65-F5344CB8AC3E}">
        <p14:creationId xmlns:p14="http://schemas.microsoft.com/office/powerpoint/2010/main" val="1038768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863588" y="1484784"/>
            <a:ext cx="7632848" cy="40798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147" name="Text Box 4"/>
          <p:cNvSpPr txBox="1">
            <a:spLocks noChangeArrowheads="1"/>
          </p:cNvSpPr>
          <p:nvPr/>
        </p:nvSpPr>
        <p:spPr bwMode="auto">
          <a:xfrm>
            <a:off x="863588" y="1484784"/>
            <a:ext cx="763284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4000" dirty="0">
                <a:solidFill>
                  <a:schemeClr val="accent6">
                    <a:lumMod val="50000"/>
                  </a:schemeClr>
                </a:solidFill>
                <a:latin typeface="Comic Sans MS" panose="030F0702030302020204" pitchFamily="66" charset="0"/>
              </a:rPr>
              <a:t>Everything is ready.</a:t>
            </a:r>
          </a:p>
          <a:p>
            <a:pPr algn="ctr" eaLnBrk="1" hangingPunct="1">
              <a:spcBef>
                <a:spcPct val="50000"/>
              </a:spcBef>
              <a:buFontTx/>
              <a:buNone/>
            </a:pPr>
            <a:r>
              <a:rPr lang="en-GB" altLang="en-US" sz="4000" dirty="0">
                <a:solidFill>
                  <a:schemeClr val="accent6">
                    <a:lumMod val="50000"/>
                  </a:schemeClr>
                </a:solidFill>
                <a:latin typeface="Comic Sans MS" panose="030F0702030302020204" pitchFamily="66" charset="0"/>
              </a:rPr>
              <a:t>The innkeeper’s inn is full and there are no empty rooms</a:t>
            </a:r>
          </a:p>
          <a:p>
            <a:pPr algn="ctr" eaLnBrk="1" hangingPunct="1">
              <a:spcBef>
                <a:spcPct val="50000"/>
              </a:spcBef>
              <a:buFontTx/>
              <a:buNone/>
            </a:pPr>
            <a:r>
              <a:rPr lang="en-GB" altLang="en-US" sz="4000" dirty="0">
                <a:solidFill>
                  <a:schemeClr val="accent6">
                    <a:lumMod val="50000"/>
                  </a:schemeClr>
                </a:solidFill>
                <a:latin typeface="Comic Sans MS" panose="030F0702030302020204" pitchFamily="66" charset="0"/>
              </a:rPr>
              <a:t>Mary and Joseph are nearly at Bethlehem</a:t>
            </a:r>
          </a:p>
        </p:txBody>
      </p:sp>
    </p:spTree>
    <p:extLst>
      <p:ext uri="{BB962C8B-B14F-4D97-AF65-F5344CB8AC3E}">
        <p14:creationId xmlns:p14="http://schemas.microsoft.com/office/powerpoint/2010/main" val="4178057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863588" y="1484784"/>
            <a:ext cx="7632848" cy="40798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147" name="Text Box 4"/>
          <p:cNvSpPr txBox="1">
            <a:spLocks noChangeArrowheads="1"/>
          </p:cNvSpPr>
          <p:nvPr/>
        </p:nvSpPr>
        <p:spPr bwMode="auto">
          <a:xfrm>
            <a:off x="846998" y="1447198"/>
            <a:ext cx="763284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altLang="en-US" sz="4800" b="0" i="0" u="none" strike="noStrike" kern="1200" cap="none" spc="0" normalizeH="0" baseline="0" noProof="0" dirty="0">
                <a:ln>
                  <a:noFill/>
                </a:ln>
                <a:solidFill>
                  <a:srgbClr val="D53DD0">
                    <a:lumMod val="50000"/>
                  </a:srgbClr>
                </a:solidFill>
                <a:effectLst/>
                <a:uLnTx/>
                <a:uFillTx/>
                <a:latin typeface="Comic Sans MS" panose="030F0702030302020204" pitchFamily="66" charset="0"/>
                <a:ea typeface="+mn-ea"/>
                <a:cs typeface="+mn-cs"/>
              </a:rPr>
              <a:t>The shepherds</a:t>
            </a:r>
            <a:r>
              <a:rPr kumimoji="0" lang="en-GB" altLang="en-US" sz="4800" b="0" i="0" u="none" strike="noStrike" kern="1200" cap="none" spc="0" normalizeH="0" noProof="0" dirty="0">
                <a:ln>
                  <a:noFill/>
                </a:ln>
                <a:solidFill>
                  <a:srgbClr val="D53DD0">
                    <a:lumMod val="50000"/>
                  </a:srgbClr>
                </a:solidFill>
                <a:effectLst/>
                <a:uLnTx/>
                <a:uFillTx/>
                <a:latin typeface="Comic Sans MS" panose="030F0702030302020204" pitchFamily="66" charset="0"/>
                <a:ea typeface="+mn-ea"/>
                <a:cs typeface="+mn-cs"/>
              </a:rPr>
              <a:t> are out on the hills and it is a clear starry night</a:t>
            </a:r>
          </a:p>
          <a:p>
            <a:pPr marL="0" marR="0" lvl="0" indent="0" algn="ctr" defTabSz="457200" rtl="0" eaLnBrk="1" fontAlgn="auto" latinLnBrk="0" hangingPunct="1">
              <a:lnSpc>
                <a:spcPct val="100000"/>
              </a:lnSpc>
              <a:spcBef>
                <a:spcPct val="50000"/>
              </a:spcBef>
              <a:spcAft>
                <a:spcPts val="0"/>
              </a:spcAft>
              <a:buClrTx/>
              <a:buSzTx/>
              <a:buFontTx/>
              <a:buNone/>
              <a:tabLst/>
              <a:defRPr/>
            </a:pPr>
            <a:r>
              <a:rPr lang="en-GB" altLang="en-US" sz="4800" baseline="0" dirty="0">
                <a:solidFill>
                  <a:srgbClr val="D53DD0">
                    <a:lumMod val="50000"/>
                  </a:srgbClr>
                </a:solidFill>
                <a:latin typeface="Comic Sans MS" panose="030F0702030302020204" pitchFamily="66" charset="0"/>
              </a:rPr>
              <a:t>The</a:t>
            </a:r>
            <a:r>
              <a:rPr lang="en-GB" altLang="en-US" sz="4800" dirty="0">
                <a:solidFill>
                  <a:srgbClr val="D53DD0">
                    <a:lumMod val="50000"/>
                  </a:srgbClr>
                </a:solidFill>
                <a:latin typeface="Comic Sans MS" panose="030F0702030302020204" pitchFamily="66" charset="0"/>
              </a:rPr>
              <a:t> kings are watching the stars and waiting</a:t>
            </a:r>
            <a:endParaRPr kumimoji="0" lang="en-GB" altLang="en-US" sz="4800" b="0" i="0" u="none" strike="noStrike" kern="1200" cap="none" spc="0" normalizeH="0" baseline="0" noProof="0" dirty="0">
              <a:ln>
                <a:noFill/>
              </a:ln>
              <a:solidFill>
                <a:srgbClr val="D53DD0">
                  <a:lumMod val="5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549409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863588" y="1484784"/>
            <a:ext cx="7632848" cy="40798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147" name="Text Box 4"/>
          <p:cNvSpPr txBox="1">
            <a:spLocks noChangeArrowheads="1"/>
          </p:cNvSpPr>
          <p:nvPr/>
        </p:nvSpPr>
        <p:spPr bwMode="auto">
          <a:xfrm>
            <a:off x="683568" y="1409613"/>
            <a:ext cx="763284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GB" altLang="en-US" sz="4800" b="0" i="0" u="none" strike="noStrike" kern="1200" cap="none" spc="0" normalizeH="0" baseline="0" noProof="0" dirty="0">
              <a:ln>
                <a:noFill/>
              </a:ln>
              <a:solidFill>
                <a:srgbClr val="D53DD0">
                  <a:lumMod val="50000"/>
                </a:srgbClr>
              </a:solidFill>
              <a:effectLst/>
              <a:uLnTx/>
              <a:uFillTx/>
              <a:latin typeface="Comic Sans MS" panose="030F0702030302020204" pitchFamily="66" charset="0"/>
              <a:ea typeface="+mn-ea"/>
              <a:cs typeface="+mn-cs"/>
            </a:endParaRP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altLang="en-US" sz="4800" b="0" i="0" u="none" strike="noStrike" kern="1200" cap="none" spc="0" normalizeH="0" baseline="0" noProof="0" dirty="0">
                <a:ln>
                  <a:noFill/>
                </a:ln>
                <a:solidFill>
                  <a:srgbClr val="D53DD0">
                    <a:lumMod val="50000"/>
                  </a:srgbClr>
                </a:solidFill>
                <a:effectLst/>
                <a:uLnTx/>
                <a:uFillTx/>
                <a:latin typeface="Comic Sans MS" panose="030F0702030302020204" pitchFamily="66" charset="0"/>
                <a:ea typeface="+mn-ea"/>
                <a:cs typeface="+mn-cs"/>
              </a:rPr>
              <a:t>Everything is ready</a:t>
            </a:r>
          </a:p>
          <a:p>
            <a:pPr marL="0" marR="0" lvl="0" indent="0" algn="ctr" defTabSz="457200" rtl="0" eaLnBrk="1" fontAlgn="auto" latinLnBrk="0" hangingPunct="1">
              <a:lnSpc>
                <a:spcPct val="100000"/>
              </a:lnSpc>
              <a:spcBef>
                <a:spcPct val="50000"/>
              </a:spcBef>
              <a:spcAft>
                <a:spcPts val="0"/>
              </a:spcAft>
              <a:buClrTx/>
              <a:buSzTx/>
              <a:buFontTx/>
              <a:buNone/>
              <a:tabLst/>
              <a:defRPr/>
            </a:pPr>
            <a:endParaRPr lang="en-GB" altLang="en-US" sz="4800" dirty="0">
              <a:solidFill>
                <a:srgbClr val="D53DD0">
                  <a:lumMod val="50000"/>
                </a:srgbClr>
              </a:solidFill>
              <a:latin typeface="Comic Sans MS" panose="030F0702030302020204" pitchFamily="66" charset="0"/>
            </a:endParaRPr>
          </a:p>
          <a:p>
            <a:pPr marL="0" marR="0" lvl="0" indent="0" algn="ctr" defTabSz="457200" rtl="0" eaLnBrk="1" fontAlgn="auto" latinLnBrk="0" hangingPunct="1">
              <a:lnSpc>
                <a:spcPct val="100000"/>
              </a:lnSpc>
              <a:spcBef>
                <a:spcPct val="50000"/>
              </a:spcBef>
              <a:spcAft>
                <a:spcPts val="0"/>
              </a:spcAft>
              <a:buClrTx/>
              <a:buSzTx/>
              <a:buFontTx/>
              <a:buNone/>
              <a:tabLst/>
              <a:defRPr/>
            </a:pPr>
            <a:r>
              <a:rPr lang="en-GB" altLang="en-US" sz="4800" dirty="0">
                <a:solidFill>
                  <a:srgbClr val="D53DD0">
                    <a:lumMod val="50000"/>
                  </a:srgbClr>
                </a:solidFill>
                <a:latin typeface="Comic Sans MS" panose="030F0702030302020204" pitchFamily="66" charset="0"/>
              </a:rPr>
              <a:t>But we too need to wait…</a:t>
            </a:r>
          </a:p>
        </p:txBody>
      </p:sp>
    </p:spTree>
    <p:extLst>
      <p:ext uri="{BB962C8B-B14F-4D97-AF65-F5344CB8AC3E}">
        <p14:creationId xmlns:p14="http://schemas.microsoft.com/office/powerpoint/2010/main" val="2892971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863588" y="1484784"/>
            <a:ext cx="7632848" cy="40798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147" name="Text Box 4"/>
          <p:cNvSpPr txBox="1">
            <a:spLocks noChangeArrowheads="1"/>
          </p:cNvSpPr>
          <p:nvPr/>
        </p:nvSpPr>
        <p:spPr bwMode="auto">
          <a:xfrm>
            <a:off x="683568" y="1409613"/>
            <a:ext cx="763284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GB" altLang="en-US" sz="4800" b="0" i="0" u="none" strike="noStrike" kern="1200" cap="none" spc="0" normalizeH="0" baseline="0" noProof="0" dirty="0">
              <a:ln>
                <a:noFill/>
              </a:ln>
              <a:solidFill>
                <a:srgbClr val="D53DD0">
                  <a:lumMod val="50000"/>
                </a:srgbClr>
              </a:solidFill>
              <a:effectLst/>
              <a:uLnTx/>
              <a:uFillTx/>
              <a:latin typeface="Comic Sans MS" panose="030F0702030302020204" pitchFamily="66" charset="0"/>
              <a:ea typeface="+mn-ea"/>
              <a:cs typeface="+mn-cs"/>
            </a:endParaRP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altLang="en-US" sz="4800" b="0" i="0" u="none" strike="noStrike" kern="1200" cap="none" spc="0" normalizeH="0" baseline="0" noProof="0" dirty="0">
                <a:ln>
                  <a:noFill/>
                </a:ln>
                <a:solidFill>
                  <a:srgbClr val="D53DD0">
                    <a:lumMod val="50000"/>
                  </a:srgbClr>
                </a:solidFill>
                <a:effectLst/>
                <a:uLnTx/>
                <a:uFillTx/>
                <a:latin typeface="Comic Sans MS" panose="030F0702030302020204" pitchFamily="66" charset="0"/>
                <a:ea typeface="+mn-ea"/>
                <a:cs typeface="+mn-cs"/>
              </a:rPr>
              <a:t>What are we doing at home and in school to prepare to</a:t>
            </a:r>
            <a:r>
              <a:rPr kumimoji="0" lang="en-GB" altLang="en-US" sz="4800" b="0" i="0" u="none" strike="noStrike" kern="1200" cap="none" spc="0" normalizeH="0" noProof="0" dirty="0">
                <a:ln>
                  <a:noFill/>
                </a:ln>
                <a:solidFill>
                  <a:srgbClr val="D53DD0">
                    <a:lumMod val="50000"/>
                  </a:srgbClr>
                </a:solidFill>
                <a:effectLst/>
                <a:uLnTx/>
                <a:uFillTx/>
                <a:latin typeface="Comic Sans MS" panose="030F0702030302020204" pitchFamily="66" charset="0"/>
                <a:ea typeface="+mn-ea"/>
                <a:cs typeface="+mn-cs"/>
              </a:rPr>
              <a:t> celebrate the birth of Jesus?</a:t>
            </a:r>
            <a:endParaRPr kumimoji="0" lang="en-GB" altLang="en-US" sz="4800" b="0" i="0" u="none" strike="noStrike" kern="1200" cap="none" spc="0" normalizeH="0" baseline="0" noProof="0" dirty="0">
              <a:ln>
                <a:noFill/>
              </a:ln>
              <a:solidFill>
                <a:srgbClr val="D53DD0">
                  <a:lumMod val="50000"/>
                </a:srgbClr>
              </a:solidFill>
              <a:effectLst/>
              <a:uLnTx/>
              <a:uFillTx/>
              <a:latin typeface="Comic Sans MS" panose="030F0702030302020204" pitchFamily="66" charset="0"/>
              <a:ea typeface="+mn-ea"/>
              <a:cs typeface="+mn-cs"/>
            </a:endParaRPr>
          </a:p>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GB" altLang="en-US" sz="4800" b="0" i="0" u="none" strike="noStrike" kern="1200" cap="none" spc="0" normalizeH="0" baseline="0" noProof="0" dirty="0">
              <a:ln>
                <a:noFill/>
              </a:ln>
              <a:solidFill>
                <a:srgbClr val="D53DD0">
                  <a:lumMod val="5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749225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IE"/>
            </a:p>
          </p:txBody>
        </p:sp>
      </p:grpSp>
      <p:sp>
        <p:nvSpPr>
          <p:cNvPr id="2" name="Title 1"/>
          <p:cNvSpPr>
            <a:spLocks noGrp="1"/>
          </p:cNvSpPr>
          <p:nvPr>
            <p:ph type="title"/>
          </p:nvPr>
        </p:nvSpPr>
        <p:spPr>
          <a:xfrm>
            <a:off x="627185" y="1085549"/>
            <a:ext cx="2573210" cy="4686903"/>
          </a:xfrm>
        </p:spPr>
        <p:txBody>
          <a:bodyPr anchor="ctr">
            <a:normAutofit/>
          </a:bodyPr>
          <a:lstStyle/>
          <a:p>
            <a:pPr algn="ctr"/>
            <a:r>
              <a:rPr lang="en-IE" sz="4000" dirty="0">
                <a:solidFill>
                  <a:schemeClr val="tx1"/>
                </a:solidFill>
                <a:effectLst>
                  <a:outerShdw blurRad="38100" dist="38100" dir="2700000" algn="tl">
                    <a:srgbClr val="000000">
                      <a:alpha val="43137"/>
                    </a:srgbClr>
                  </a:outerShdw>
                </a:effectLst>
                <a:latin typeface="Comic Sans MS" panose="030F0702030302020204" pitchFamily="66" charset="0"/>
              </a:rPr>
              <a:t>Greeting</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81049" y="1085549"/>
            <a:ext cx="4184780" cy="4686903"/>
          </a:xfrm>
        </p:spPr>
        <p:txBody>
          <a:bodyPr anchor="ctr">
            <a:normAutofit/>
          </a:bodyPr>
          <a:lstStyle/>
          <a:p>
            <a:pPr marL="0" indent="0">
              <a:buNone/>
            </a:pPr>
            <a:r>
              <a:rPr lang="en-IE" sz="2400" dirty="0">
                <a:solidFill>
                  <a:schemeClr val="tx1"/>
                </a:solidFill>
                <a:latin typeface="Comic Sans MS" panose="030F0702030302020204" pitchFamily="66" charset="0"/>
              </a:rPr>
              <a:t>The Lord be with you</a:t>
            </a:r>
          </a:p>
          <a:p>
            <a:pPr marL="0" indent="0">
              <a:buNone/>
            </a:pPr>
            <a:endParaRPr lang="en-IE" sz="2400" dirty="0">
              <a:solidFill>
                <a:schemeClr val="tx1"/>
              </a:solidFill>
              <a:latin typeface="Comic Sans MS" panose="030F0702030302020204" pitchFamily="66" charset="0"/>
            </a:endParaRPr>
          </a:p>
          <a:p>
            <a:pPr marL="0" indent="0">
              <a:buNone/>
            </a:pPr>
            <a:r>
              <a:rPr lang="en-IE" sz="2400" dirty="0">
                <a:solidFill>
                  <a:schemeClr val="tx1"/>
                </a:solidFill>
                <a:latin typeface="Comic Sans MS" panose="030F0702030302020204" pitchFamily="66" charset="0"/>
              </a:rPr>
              <a:t>And also with you.</a:t>
            </a:r>
          </a:p>
          <a:p>
            <a:pPr marL="0" indent="0">
              <a:buNone/>
            </a:pPr>
            <a:endParaRPr lang="en-IE" sz="2400" dirty="0">
              <a:solidFill>
                <a:schemeClr val="tx1"/>
              </a:solidFill>
              <a:latin typeface="Comic Sans MS" panose="030F0702030302020204" pitchFamily="66" charset="0"/>
            </a:endParaRPr>
          </a:p>
          <a:p>
            <a:pPr marL="0" indent="0">
              <a:buNone/>
            </a:pPr>
            <a:r>
              <a:rPr lang="en-IE" sz="2400" dirty="0">
                <a:solidFill>
                  <a:schemeClr val="tx1"/>
                </a:solidFill>
                <a:latin typeface="Comic Sans MS" panose="030F0702030302020204" pitchFamily="66" charset="0"/>
              </a:rPr>
              <a:t>This is the day that the Lord has made.</a:t>
            </a:r>
          </a:p>
          <a:p>
            <a:pPr marL="0" indent="0">
              <a:buNone/>
            </a:pPr>
            <a:endParaRPr lang="en-IE" sz="2400" dirty="0">
              <a:solidFill>
                <a:schemeClr val="tx1"/>
              </a:solidFill>
              <a:latin typeface="Comic Sans MS" panose="030F0702030302020204" pitchFamily="66" charset="0"/>
            </a:endParaRPr>
          </a:p>
          <a:p>
            <a:pPr marL="0" indent="0">
              <a:buNone/>
            </a:pPr>
            <a:r>
              <a:rPr lang="en-IE" sz="2400" dirty="0">
                <a:solidFill>
                  <a:schemeClr val="tx1"/>
                </a:solidFill>
                <a:latin typeface="Comic Sans MS" panose="030F0702030302020204" pitchFamily="66" charset="0"/>
              </a:rPr>
              <a:t>We will rejoice and be glad in it.</a:t>
            </a:r>
          </a:p>
        </p:txBody>
      </p:sp>
      <p:pic>
        <p:nvPicPr>
          <p:cNvPr id="4" name="Picture 3">
            <a:extLst>
              <a:ext uri="{FF2B5EF4-FFF2-40B4-BE49-F238E27FC236}">
                <a16:creationId xmlns:a16="http://schemas.microsoft.com/office/drawing/2014/main" id="{1859589E-6927-4792-B9E6-F4EB9EBFD37A}"/>
              </a:ext>
            </a:extLst>
          </p:cNvPr>
          <p:cNvPicPr>
            <a:picLocks noChangeAspect="1"/>
          </p:cNvPicPr>
          <p:nvPr/>
        </p:nvPicPr>
        <p:blipFill>
          <a:blip r:embed="rId3"/>
          <a:stretch>
            <a:fillRect/>
          </a:stretch>
        </p:blipFill>
        <p:spPr>
          <a:xfrm>
            <a:off x="427890" y="692696"/>
            <a:ext cx="2971800" cy="1543050"/>
          </a:xfrm>
          <a:prstGeom prst="ellipse">
            <a:avLst/>
          </a:prstGeom>
          <a:ln>
            <a:noFill/>
          </a:ln>
          <a:effectLst>
            <a:softEdge rad="112500"/>
          </a:effectLst>
        </p:spPr>
      </p:pic>
    </p:spTree>
    <p:extLst>
      <p:ext uri="{BB962C8B-B14F-4D97-AF65-F5344CB8AC3E}">
        <p14:creationId xmlns:p14="http://schemas.microsoft.com/office/powerpoint/2010/main" val="296860224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8">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IE"/>
          </a:p>
        </p:txBody>
      </p:sp>
      <p:sp>
        <p:nvSpPr>
          <p:cNvPr id="32"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113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IE"/>
          </a:p>
        </p:txBody>
      </p:sp>
      <p:sp>
        <p:nvSpPr>
          <p:cNvPr id="33" name="Freeform: Shape 12">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706465" y="1335800"/>
            <a:ext cx="6053670" cy="4186400"/>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IE"/>
          </a:p>
        </p:txBody>
      </p:sp>
      <p:sp>
        <p:nvSpPr>
          <p:cNvPr id="34"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IE"/>
          </a:p>
        </p:txBody>
      </p:sp>
      <p:sp>
        <p:nvSpPr>
          <p:cNvPr id="2" name="Title 1">
            <a:extLst>
              <a:ext uri="{FF2B5EF4-FFF2-40B4-BE49-F238E27FC236}">
                <a16:creationId xmlns:a16="http://schemas.microsoft.com/office/drawing/2014/main" id="{923A5FB4-1DC0-478A-A370-1B5AF94BDFB1}"/>
              </a:ext>
            </a:extLst>
          </p:cNvPr>
          <p:cNvSpPr>
            <a:spLocks noGrp="1"/>
          </p:cNvSpPr>
          <p:nvPr>
            <p:ph type="title"/>
          </p:nvPr>
        </p:nvSpPr>
        <p:spPr>
          <a:xfrm>
            <a:off x="479323" y="629265"/>
            <a:ext cx="3849329" cy="1622322"/>
          </a:xfrm>
        </p:spPr>
        <p:txBody>
          <a:bodyPr>
            <a:normAutofit/>
          </a:bodyPr>
          <a:lstStyle/>
          <a:p>
            <a:r>
              <a:rPr lang="en-IE" dirty="0">
                <a:solidFill>
                  <a:srgbClr val="EBEBEB"/>
                </a:solidFill>
              </a:rPr>
              <a:t>In Advent</a:t>
            </a:r>
          </a:p>
        </p:txBody>
      </p:sp>
      <p:pic>
        <p:nvPicPr>
          <p:cNvPr id="4" name="Picture 3">
            <a:extLst>
              <a:ext uri="{FF2B5EF4-FFF2-40B4-BE49-F238E27FC236}">
                <a16:creationId xmlns:a16="http://schemas.microsoft.com/office/drawing/2014/main" id="{06A8DB1F-448F-4D91-A5E9-A2F23FDD472C}"/>
              </a:ext>
            </a:extLst>
          </p:cNvPr>
          <p:cNvPicPr>
            <a:picLocks noChangeAspect="1"/>
          </p:cNvPicPr>
          <p:nvPr/>
        </p:nvPicPr>
        <p:blipFill>
          <a:blip r:embed="rId2"/>
          <a:stretch>
            <a:fillRect/>
          </a:stretch>
        </p:blipFill>
        <p:spPr>
          <a:xfrm>
            <a:off x="5036127" y="2162795"/>
            <a:ext cx="3621530" cy="2549991"/>
          </a:xfrm>
          <a:prstGeom prst="rect">
            <a:avLst/>
          </a:prstGeom>
        </p:spPr>
      </p:pic>
      <p:sp>
        <p:nvSpPr>
          <p:cNvPr id="35" name="Rectangle 16">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 name="Content Placeholder 2">
            <a:extLst>
              <a:ext uri="{FF2B5EF4-FFF2-40B4-BE49-F238E27FC236}">
                <a16:creationId xmlns:a16="http://schemas.microsoft.com/office/drawing/2014/main" id="{4BA73C58-907C-40A8-AC00-AC234E5736AD}"/>
              </a:ext>
            </a:extLst>
          </p:cNvPr>
          <p:cNvSpPr>
            <a:spLocks noGrp="1"/>
          </p:cNvSpPr>
          <p:nvPr>
            <p:ph idx="1"/>
          </p:nvPr>
        </p:nvSpPr>
        <p:spPr>
          <a:xfrm>
            <a:off x="479323" y="2418735"/>
            <a:ext cx="4387961" cy="3811742"/>
          </a:xfrm>
        </p:spPr>
        <p:txBody>
          <a:bodyPr anchor="ctr">
            <a:normAutofit/>
          </a:bodyPr>
          <a:lstStyle/>
          <a:p>
            <a:r>
              <a:rPr lang="en-IE" sz="2800" dirty="0">
                <a:solidFill>
                  <a:srgbClr val="FFFFFF"/>
                </a:solidFill>
                <a:latin typeface="Comic Sans MS" panose="030F0702030302020204" pitchFamily="66" charset="0"/>
              </a:rPr>
              <a:t>We are listening!</a:t>
            </a:r>
          </a:p>
          <a:p>
            <a:r>
              <a:rPr lang="en-IE" sz="2800" dirty="0">
                <a:solidFill>
                  <a:srgbClr val="FFFFFF"/>
                </a:solidFill>
                <a:latin typeface="Comic Sans MS" panose="030F0702030302020204" pitchFamily="66" charset="0"/>
              </a:rPr>
              <a:t>We are watching!</a:t>
            </a:r>
          </a:p>
          <a:p>
            <a:r>
              <a:rPr lang="en-IE" sz="2800" dirty="0">
                <a:solidFill>
                  <a:srgbClr val="FFFFFF"/>
                </a:solidFill>
                <a:latin typeface="Comic Sans MS" panose="030F0702030302020204" pitchFamily="66" charset="0"/>
              </a:rPr>
              <a:t>We are waiting in joyful hope for the coming of our Saviour Jesus Christ</a:t>
            </a:r>
          </a:p>
        </p:txBody>
      </p:sp>
    </p:spTree>
    <p:extLst>
      <p:ext uri="{BB962C8B-B14F-4D97-AF65-F5344CB8AC3E}">
        <p14:creationId xmlns:p14="http://schemas.microsoft.com/office/powerpoint/2010/main" val="80732369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5400">
                <a:solidFill>
                  <a:srgbClr val="0070C0"/>
                </a:solidFill>
              </a:rPr>
              <a:t>Let us pray</a:t>
            </a:r>
            <a:endParaRPr lang="en-IE" sz="5400" dirty="0">
              <a:solidFill>
                <a:srgbClr val="0070C0"/>
              </a:solidFill>
            </a:endParaRPr>
          </a:p>
        </p:txBody>
      </p:sp>
      <p:sp>
        <p:nvSpPr>
          <p:cNvPr id="3" name="Content Placeholder 2"/>
          <p:cNvSpPr>
            <a:spLocks noGrp="1"/>
          </p:cNvSpPr>
          <p:nvPr>
            <p:ph idx="1"/>
          </p:nvPr>
        </p:nvSpPr>
        <p:spPr/>
        <p:txBody>
          <a:bodyPr>
            <a:noAutofit/>
          </a:bodyPr>
          <a:lstStyle/>
          <a:p>
            <a:pPr marL="0" indent="0">
              <a:lnSpc>
                <a:spcPct val="107000"/>
              </a:lnSpc>
              <a:spcAft>
                <a:spcPts val="800"/>
              </a:spcAft>
              <a:buNone/>
            </a:pPr>
            <a:r>
              <a:rPr lang="en-IE"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Heavenly Father, through this season of Advent, we prepare for our Christmas celebrations of the birth of your Son Jesus Christ.</a:t>
            </a:r>
            <a:endParaRPr lang="en-IE" sz="2000"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E" sz="2000" dirty="0">
                <a:solidFill>
                  <a:srgbClr val="000000"/>
                </a:solidFill>
                <a:effectLst/>
                <a:latin typeface="Comic Sans MS" panose="030F0702030302020204" pitchFamily="66" charset="0"/>
                <a:ea typeface="Times New Roman" panose="02020603050405020304" pitchFamily="18" charset="0"/>
                <a:cs typeface="Times New Roman" panose="02020603050405020304" pitchFamily="18" charset="0"/>
              </a:rPr>
              <a:t>In all the busy times this term, help us to see the importance of your love for us. Show us new ways to share the message of your love for all people. We pray this in the name of Jesus, whose coming we eagerly await. Amen.</a:t>
            </a:r>
            <a:endParaRPr lang="en-IE" sz="2000" dirty="0">
              <a:effectLst/>
              <a:latin typeface="Comic Sans MS" panose="030F0702030302020204" pitchFamily="66"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E"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68580" indent="0">
              <a:buNone/>
            </a:pPr>
            <a:r>
              <a:rPr lang="en-IE" sz="1400" b="1" dirty="0">
                <a:solidFill>
                  <a:schemeClr val="tx1"/>
                </a:solidFill>
              </a:rPr>
              <a:t>(© Praying Together, 2020)</a:t>
            </a:r>
          </a:p>
        </p:txBody>
      </p:sp>
      <p:pic>
        <p:nvPicPr>
          <p:cNvPr id="7" name="Picture 6">
            <a:extLst>
              <a:ext uri="{FF2B5EF4-FFF2-40B4-BE49-F238E27FC236}">
                <a16:creationId xmlns:a16="http://schemas.microsoft.com/office/drawing/2014/main" id="{66B1ADC3-F605-4EBC-9BA0-74E4855D3096}"/>
              </a:ext>
            </a:extLst>
          </p:cNvPr>
          <p:cNvPicPr>
            <a:picLocks noChangeAspect="1"/>
          </p:cNvPicPr>
          <p:nvPr/>
        </p:nvPicPr>
        <p:blipFill>
          <a:blip r:embed="rId2"/>
          <a:stretch>
            <a:fillRect/>
          </a:stretch>
        </p:blipFill>
        <p:spPr>
          <a:xfrm>
            <a:off x="5940152" y="4962300"/>
            <a:ext cx="2975106" cy="1542422"/>
          </a:xfrm>
          <a:prstGeom prst="rect">
            <a:avLst/>
          </a:prstGeom>
        </p:spPr>
      </p:pic>
    </p:spTree>
    <p:extLst>
      <p:ext uri="{BB962C8B-B14F-4D97-AF65-F5344CB8AC3E}">
        <p14:creationId xmlns:p14="http://schemas.microsoft.com/office/powerpoint/2010/main" val="3600322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2800" dirty="0">
                <a:latin typeface="Ink Free" panose="03080402000500000000" pitchFamily="66" charset="0"/>
              </a:rPr>
              <a:t>Jesus taught us to call God our Father, so in faith and trust we pray</a:t>
            </a:r>
          </a:p>
        </p:txBody>
      </p:sp>
      <p:sp>
        <p:nvSpPr>
          <p:cNvPr id="3" name="Content Placeholder 2"/>
          <p:cNvSpPr>
            <a:spLocks noGrp="1"/>
          </p:cNvSpPr>
          <p:nvPr>
            <p:ph idx="1"/>
          </p:nvPr>
        </p:nvSpPr>
        <p:spPr>
          <a:xfrm>
            <a:off x="611560" y="1821993"/>
            <a:ext cx="8065294" cy="5036007"/>
          </a:xfrm>
        </p:spPr>
        <p:txBody>
          <a:bodyPr>
            <a:normAutofit fontScale="92500" lnSpcReduction="10000"/>
          </a:bodyPr>
          <a:lstStyle/>
          <a:p>
            <a:pPr marL="68580" indent="0">
              <a:buNone/>
            </a:pPr>
            <a:endParaRPr lang="en-IE" sz="600" dirty="0"/>
          </a:p>
          <a:p>
            <a:pPr marL="68580" indent="0">
              <a:buNone/>
            </a:pPr>
            <a:endParaRPr lang="en-IE" sz="1600" b="1" dirty="0">
              <a:solidFill>
                <a:schemeClr val="tx1"/>
              </a:solidFill>
              <a:latin typeface="Ink Free" panose="03080402000500000000" pitchFamily="66" charset="0"/>
            </a:endParaRPr>
          </a:p>
          <a:p>
            <a:pPr marL="68580" indent="0">
              <a:buNone/>
            </a:pPr>
            <a:r>
              <a:rPr lang="en-IE" sz="1900" b="1" dirty="0">
                <a:solidFill>
                  <a:schemeClr val="tx1"/>
                </a:solidFill>
                <a:latin typeface="Ink Free" panose="03080402000500000000" pitchFamily="66" charset="0"/>
              </a:rPr>
              <a:t>Our Father who art in heaven,</a:t>
            </a:r>
          </a:p>
          <a:p>
            <a:pPr marL="68580" indent="0">
              <a:buNone/>
            </a:pPr>
            <a:r>
              <a:rPr lang="en-IE" sz="1900" b="1" dirty="0">
                <a:solidFill>
                  <a:schemeClr val="tx1"/>
                </a:solidFill>
                <a:latin typeface="Ink Free" panose="03080402000500000000" pitchFamily="66" charset="0"/>
              </a:rPr>
              <a:t>hallowed be thy name,</a:t>
            </a:r>
          </a:p>
          <a:p>
            <a:pPr marL="68580" indent="0">
              <a:buNone/>
            </a:pPr>
            <a:r>
              <a:rPr lang="en-IE" sz="1900" b="1" dirty="0">
                <a:solidFill>
                  <a:schemeClr val="tx1"/>
                </a:solidFill>
                <a:latin typeface="Ink Free" panose="03080402000500000000" pitchFamily="66" charset="0"/>
              </a:rPr>
              <a:t>Thy kingdom come,</a:t>
            </a:r>
          </a:p>
          <a:p>
            <a:pPr marL="68580" indent="0">
              <a:buNone/>
            </a:pPr>
            <a:r>
              <a:rPr lang="en-IE" sz="1900" b="1" dirty="0">
                <a:solidFill>
                  <a:schemeClr val="tx1"/>
                </a:solidFill>
                <a:latin typeface="Ink Free" panose="03080402000500000000" pitchFamily="66" charset="0"/>
              </a:rPr>
              <a:t>Thy will be done,</a:t>
            </a:r>
          </a:p>
          <a:p>
            <a:pPr marL="68580" indent="0">
              <a:buNone/>
            </a:pPr>
            <a:r>
              <a:rPr lang="en-IE" sz="1900" b="1" dirty="0">
                <a:solidFill>
                  <a:schemeClr val="tx1"/>
                </a:solidFill>
                <a:latin typeface="Ink Free" panose="03080402000500000000" pitchFamily="66" charset="0"/>
              </a:rPr>
              <a:t>on earth as it is in heaven.</a:t>
            </a:r>
          </a:p>
          <a:p>
            <a:pPr marL="68580" indent="0">
              <a:buNone/>
            </a:pPr>
            <a:r>
              <a:rPr lang="en-IE" sz="1900" b="1" dirty="0">
                <a:solidFill>
                  <a:schemeClr val="tx1"/>
                </a:solidFill>
                <a:latin typeface="Ink Free" panose="03080402000500000000" pitchFamily="66" charset="0"/>
              </a:rPr>
              <a:t>Give us this day our daily bread.</a:t>
            </a:r>
          </a:p>
          <a:p>
            <a:pPr marL="68580" indent="0">
              <a:buNone/>
            </a:pPr>
            <a:r>
              <a:rPr lang="en-IE" sz="1900" b="1" dirty="0">
                <a:solidFill>
                  <a:schemeClr val="tx1"/>
                </a:solidFill>
                <a:latin typeface="Ink Free" panose="03080402000500000000" pitchFamily="66" charset="0"/>
              </a:rPr>
              <a:t>Forgive us our trespasses as we </a:t>
            </a:r>
          </a:p>
          <a:p>
            <a:pPr marL="68580" indent="0">
              <a:buNone/>
            </a:pPr>
            <a:r>
              <a:rPr lang="en-IE" sz="1900" b="1" dirty="0">
                <a:solidFill>
                  <a:schemeClr val="tx1"/>
                </a:solidFill>
                <a:latin typeface="Ink Free" panose="03080402000500000000" pitchFamily="66" charset="0"/>
              </a:rPr>
              <a:t>forgive those who trespass against us.</a:t>
            </a:r>
          </a:p>
          <a:p>
            <a:pPr marL="68580" indent="0">
              <a:buNone/>
            </a:pPr>
            <a:r>
              <a:rPr lang="en-IE" sz="1900" b="1" dirty="0">
                <a:solidFill>
                  <a:schemeClr val="tx1"/>
                </a:solidFill>
                <a:latin typeface="Ink Free" panose="03080402000500000000" pitchFamily="66" charset="0"/>
              </a:rPr>
              <a:t>Lead us not into temptation </a:t>
            </a:r>
          </a:p>
          <a:p>
            <a:pPr marL="68580" indent="0">
              <a:buNone/>
            </a:pPr>
            <a:r>
              <a:rPr lang="en-IE" sz="1900" b="1" dirty="0">
                <a:solidFill>
                  <a:schemeClr val="tx1"/>
                </a:solidFill>
                <a:latin typeface="Ink Free" panose="03080402000500000000" pitchFamily="66" charset="0"/>
              </a:rPr>
              <a:t>but deliver us from evil.</a:t>
            </a:r>
          </a:p>
          <a:p>
            <a:pPr marL="68580" indent="0">
              <a:buNone/>
            </a:pPr>
            <a:r>
              <a:rPr lang="en-IE" sz="1900" b="1" dirty="0">
                <a:solidFill>
                  <a:schemeClr val="tx1"/>
                </a:solidFill>
                <a:latin typeface="Ink Free" panose="03080402000500000000" pitchFamily="66" charset="0"/>
              </a:rPr>
              <a:t>For thine is the kingdom, the power and the glory</a:t>
            </a:r>
          </a:p>
          <a:p>
            <a:pPr marL="68580" indent="0">
              <a:buNone/>
            </a:pPr>
            <a:r>
              <a:rPr lang="en-IE" sz="1900" b="1" dirty="0">
                <a:solidFill>
                  <a:schemeClr val="tx1"/>
                </a:solidFill>
                <a:latin typeface="Ink Free" panose="03080402000500000000" pitchFamily="66" charset="0"/>
              </a:rPr>
              <a:t>For ever and ever, Amen.</a:t>
            </a:r>
            <a:endParaRPr lang="en-IE" sz="1700" b="1" dirty="0">
              <a:solidFill>
                <a:schemeClr val="tx1"/>
              </a:solidFill>
              <a:latin typeface="Ink Free" panose="03080402000500000000" pitchFamily="66" charset="0"/>
            </a:endParaRPr>
          </a:p>
        </p:txBody>
      </p:sp>
      <p:pic>
        <p:nvPicPr>
          <p:cNvPr id="4" name="Picture 3">
            <a:extLst>
              <a:ext uri="{FF2B5EF4-FFF2-40B4-BE49-F238E27FC236}">
                <a16:creationId xmlns:a16="http://schemas.microsoft.com/office/drawing/2014/main" id="{C61D1A51-8B66-4BE1-B1E7-709756450EF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6048" y="2420888"/>
            <a:ext cx="5105396" cy="2752909"/>
          </a:xfrm>
          <a:prstGeom prst="ellipse">
            <a:avLst/>
          </a:prstGeom>
          <a:ln>
            <a:noFill/>
          </a:ln>
          <a:effectLst>
            <a:softEdge rad="112500"/>
          </a:effectLst>
        </p:spPr>
      </p:pic>
    </p:spTree>
    <p:extLst>
      <p:ext uri="{BB962C8B-B14F-4D97-AF65-F5344CB8AC3E}">
        <p14:creationId xmlns:p14="http://schemas.microsoft.com/office/powerpoint/2010/main" val="4146261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E" sz="2800" dirty="0">
              <a:latin typeface="Ink Free" panose="03080402000500000000" pitchFamily="66" charset="0"/>
            </a:endParaRPr>
          </a:p>
        </p:txBody>
      </p:sp>
      <p:sp>
        <p:nvSpPr>
          <p:cNvPr id="3" name="Content Placeholder 2"/>
          <p:cNvSpPr>
            <a:spLocks noGrp="1"/>
          </p:cNvSpPr>
          <p:nvPr>
            <p:ph idx="1"/>
          </p:nvPr>
        </p:nvSpPr>
        <p:spPr>
          <a:xfrm>
            <a:off x="539353" y="1636963"/>
            <a:ext cx="8065294" cy="5036007"/>
          </a:xfrm>
        </p:spPr>
        <p:txBody>
          <a:bodyPr>
            <a:normAutofit fontScale="92500" lnSpcReduction="20000"/>
          </a:bodyPr>
          <a:lstStyle/>
          <a:p>
            <a:pPr marL="68580" indent="0">
              <a:buNone/>
            </a:pPr>
            <a:endParaRPr lang="en-IE" sz="600" dirty="0"/>
          </a:p>
          <a:p>
            <a:pPr marL="68580" indent="0">
              <a:buNone/>
            </a:pPr>
            <a:endParaRPr lang="en-IE" sz="1600" b="1" dirty="0">
              <a:solidFill>
                <a:schemeClr val="tx1"/>
              </a:solidFill>
              <a:latin typeface="Ink Free" panose="03080402000500000000" pitchFamily="66" charset="0"/>
            </a:endParaRPr>
          </a:p>
          <a:p>
            <a:pPr marL="68580" indent="0">
              <a:buNone/>
            </a:pPr>
            <a:r>
              <a:rPr lang="en-IE" sz="2600" b="1" dirty="0">
                <a:solidFill>
                  <a:schemeClr val="tx1"/>
                </a:solidFill>
                <a:latin typeface="Ink Free" panose="03080402000500000000" pitchFamily="66" charset="0"/>
              </a:rPr>
              <a:t> </a:t>
            </a:r>
            <a:r>
              <a:rPr lang="en-IE" sz="2200" dirty="0" err="1">
                <a:latin typeface="Ink Free" panose="03080402000500000000" pitchFamily="66" charset="0"/>
              </a:rPr>
              <a:t>Ár</a:t>
            </a:r>
            <a:r>
              <a:rPr lang="en-IE" sz="2200" dirty="0">
                <a:latin typeface="Ink Free" panose="03080402000500000000" pitchFamily="66" charset="0"/>
              </a:rPr>
              <a:t> </a:t>
            </a:r>
            <a:r>
              <a:rPr lang="en-IE" sz="2200" dirty="0" err="1">
                <a:latin typeface="Ink Free" panose="03080402000500000000" pitchFamily="66" charset="0"/>
              </a:rPr>
              <a:t>nAthair</a:t>
            </a:r>
            <a:r>
              <a:rPr lang="en-IE" sz="2200" dirty="0">
                <a:latin typeface="Ink Free" panose="03080402000500000000" pitchFamily="66" charset="0"/>
              </a:rPr>
              <a:t>, </a:t>
            </a:r>
            <a:r>
              <a:rPr lang="en-IE" sz="2200" dirty="0" err="1">
                <a:latin typeface="Ink Free" panose="03080402000500000000" pitchFamily="66" charset="0"/>
              </a:rPr>
              <a:t>atá</a:t>
            </a:r>
            <a:r>
              <a:rPr lang="en-IE" sz="2200" dirty="0">
                <a:latin typeface="Ink Free" panose="03080402000500000000" pitchFamily="66" charset="0"/>
              </a:rPr>
              <a:t> </a:t>
            </a:r>
            <a:r>
              <a:rPr lang="en-IE" sz="2200" dirty="0" err="1">
                <a:latin typeface="Ink Free" panose="03080402000500000000" pitchFamily="66" charset="0"/>
              </a:rPr>
              <a:t>ar</a:t>
            </a:r>
            <a:r>
              <a:rPr lang="en-IE" sz="2200" dirty="0">
                <a:latin typeface="Ink Free" panose="03080402000500000000" pitchFamily="66" charset="0"/>
              </a:rPr>
              <a:t> </a:t>
            </a:r>
            <a:r>
              <a:rPr lang="en-IE" sz="2200" dirty="0" err="1">
                <a:latin typeface="Ink Free" panose="03080402000500000000" pitchFamily="66" charset="0"/>
              </a:rPr>
              <a:t>neamh</a:t>
            </a:r>
            <a:r>
              <a:rPr lang="en-IE" sz="2200" dirty="0">
                <a:latin typeface="Ink Free" panose="03080402000500000000" pitchFamily="66" charset="0"/>
              </a:rPr>
              <a:t>, </a:t>
            </a:r>
          </a:p>
          <a:p>
            <a:pPr marL="68580" indent="0">
              <a:buNone/>
            </a:pPr>
            <a:r>
              <a:rPr lang="en-IE" sz="2200" dirty="0">
                <a:latin typeface="Ink Free" panose="03080402000500000000" pitchFamily="66" charset="0"/>
              </a:rPr>
              <a:t>go </a:t>
            </a:r>
            <a:r>
              <a:rPr lang="en-IE" sz="2200" dirty="0" err="1">
                <a:latin typeface="Ink Free" panose="03080402000500000000" pitchFamily="66" charset="0"/>
              </a:rPr>
              <a:t>naofar</a:t>
            </a:r>
            <a:r>
              <a:rPr lang="en-IE" sz="2200" dirty="0">
                <a:latin typeface="Ink Free" panose="03080402000500000000" pitchFamily="66" charset="0"/>
              </a:rPr>
              <a:t> </a:t>
            </a:r>
            <a:r>
              <a:rPr lang="en-IE" sz="2200" dirty="0" err="1">
                <a:latin typeface="Ink Free" panose="03080402000500000000" pitchFamily="66" charset="0"/>
              </a:rPr>
              <a:t>d’ainm</a:t>
            </a:r>
            <a:r>
              <a:rPr lang="en-IE" sz="2200" dirty="0">
                <a:latin typeface="Ink Free" panose="03080402000500000000" pitchFamily="66" charset="0"/>
              </a:rPr>
              <a:t>, </a:t>
            </a:r>
          </a:p>
          <a:p>
            <a:pPr marL="68580" indent="0">
              <a:buNone/>
            </a:pPr>
            <a:r>
              <a:rPr lang="en-IE" sz="2200" dirty="0">
                <a:latin typeface="Ink Free" panose="03080402000500000000" pitchFamily="66" charset="0"/>
              </a:rPr>
              <a:t>go </a:t>
            </a:r>
            <a:r>
              <a:rPr lang="en-IE" sz="2200" dirty="0" err="1">
                <a:latin typeface="Ink Free" panose="03080402000500000000" pitchFamily="66" charset="0"/>
              </a:rPr>
              <a:t>dtaga</a:t>
            </a:r>
            <a:r>
              <a:rPr lang="en-IE" sz="2200" dirty="0">
                <a:latin typeface="Ink Free" panose="03080402000500000000" pitchFamily="66" charset="0"/>
              </a:rPr>
              <a:t> do </a:t>
            </a:r>
            <a:r>
              <a:rPr lang="en-IE" sz="2200" dirty="0" err="1">
                <a:latin typeface="Ink Free" panose="03080402000500000000" pitchFamily="66" charset="0"/>
              </a:rPr>
              <a:t>ríocht</a:t>
            </a:r>
            <a:r>
              <a:rPr lang="en-IE" sz="2200" dirty="0">
                <a:latin typeface="Ink Free" panose="03080402000500000000" pitchFamily="66" charset="0"/>
              </a:rPr>
              <a:t>, </a:t>
            </a:r>
          </a:p>
          <a:p>
            <a:pPr marL="68580" indent="0">
              <a:buNone/>
            </a:pPr>
            <a:r>
              <a:rPr lang="en-IE" sz="2200" dirty="0">
                <a:latin typeface="Ink Free" panose="03080402000500000000" pitchFamily="66" charset="0"/>
              </a:rPr>
              <a:t>go </a:t>
            </a:r>
            <a:r>
              <a:rPr lang="en-IE" sz="2200" dirty="0" err="1">
                <a:latin typeface="Ink Free" panose="03080402000500000000" pitchFamily="66" charset="0"/>
              </a:rPr>
              <a:t>ndéantar</a:t>
            </a:r>
            <a:r>
              <a:rPr lang="en-IE" sz="2200" dirty="0">
                <a:latin typeface="Ink Free" panose="03080402000500000000" pitchFamily="66" charset="0"/>
              </a:rPr>
              <a:t> do </a:t>
            </a:r>
            <a:r>
              <a:rPr lang="en-IE" sz="2200" dirty="0" err="1">
                <a:latin typeface="Ink Free" panose="03080402000500000000" pitchFamily="66" charset="0"/>
              </a:rPr>
              <a:t>thoil</a:t>
            </a:r>
            <a:r>
              <a:rPr lang="en-IE" sz="2200" dirty="0">
                <a:latin typeface="Ink Free" panose="03080402000500000000" pitchFamily="66" charset="0"/>
              </a:rPr>
              <a:t> </a:t>
            </a:r>
            <a:r>
              <a:rPr lang="en-IE" sz="2200" dirty="0" err="1">
                <a:latin typeface="Ink Free" panose="03080402000500000000" pitchFamily="66" charset="0"/>
              </a:rPr>
              <a:t>ar</a:t>
            </a:r>
            <a:r>
              <a:rPr lang="en-IE" sz="2200" dirty="0">
                <a:latin typeface="Ink Free" panose="03080402000500000000" pitchFamily="66" charset="0"/>
              </a:rPr>
              <a:t> </a:t>
            </a:r>
            <a:r>
              <a:rPr lang="en-IE" sz="2200" dirty="0" err="1">
                <a:latin typeface="Ink Free" panose="03080402000500000000" pitchFamily="66" charset="0"/>
              </a:rPr>
              <a:t>talamh</a:t>
            </a:r>
            <a:endParaRPr lang="en-IE" sz="2200" dirty="0">
              <a:latin typeface="Ink Free" panose="03080402000500000000" pitchFamily="66" charset="0"/>
            </a:endParaRPr>
          </a:p>
          <a:p>
            <a:pPr marL="68580" indent="0">
              <a:buNone/>
            </a:pPr>
            <a:r>
              <a:rPr lang="en-IE" sz="2200" dirty="0">
                <a:latin typeface="Ink Free" panose="03080402000500000000" pitchFamily="66" charset="0"/>
              </a:rPr>
              <a:t> mar a </a:t>
            </a:r>
            <a:r>
              <a:rPr lang="en-IE" sz="2200" dirty="0" err="1">
                <a:latin typeface="Ink Free" panose="03080402000500000000" pitchFamily="66" charset="0"/>
              </a:rPr>
              <a:t>dhéantar</a:t>
            </a:r>
            <a:r>
              <a:rPr lang="en-IE" sz="2200" dirty="0">
                <a:latin typeface="Ink Free" panose="03080402000500000000" pitchFamily="66" charset="0"/>
              </a:rPr>
              <a:t> </a:t>
            </a:r>
            <a:r>
              <a:rPr lang="en-IE" sz="2200" dirty="0" err="1">
                <a:latin typeface="Ink Free" panose="03080402000500000000" pitchFamily="66" charset="0"/>
              </a:rPr>
              <a:t>ar</a:t>
            </a:r>
            <a:r>
              <a:rPr lang="en-IE" sz="2200" dirty="0">
                <a:latin typeface="Ink Free" panose="03080402000500000000" pitchFamily="66" charset="0"/>
              </a:rPr>
              <a:t> </a:t>
            </a:r>
            <a:r>
              <a:rPr lang="en-IE" sz="2200" dirty="0" err="1">
                <a:latin typeface="Ink Free" panose="03080402000500000000" pitchFamily="66" charset="0"/>
              </a:rPr>
              <a:t>neamh</a:t>
            </a:r>
            <a:r>
              <a:rPr lang="en-IE" sz="2200" dirty="0">
                <a:latin typeface="Ink Free" panose="03080402000500000000" pitchFamily="66" charset="0"/>
              </a:rPr>
              <a:t>. </a:t>
            </a:r>
          </a:p>
          <a:p>
            <a:pPr marL="68580" indent="0">
              <a:buNone/>
            </a:pPr>
            <a:r>
              <a:rPr lang="en-IE" sz="2200" dirty="0" err="1">
                <a:latin typeface="Ink Free" panose="03080402000500000000" pitchFamily="66" charset="0"/>
              </a:rPr>
              <a:t>Ár</a:t>
            </a:r>
            <a:r>
              <a:rPr lang="en-IE" sz="2200" dirty="0">
                <a:latin typeface="Ink Free" panose="03080402000500000000" pitchFamily="66" charset="0"/>
              </a:rPr>
              <a:t> n-</a:t>
            </a:r>
            <a:r>
              <a:rPr lang="en-IE" sz="2200" dirty="0" err="1">
                <a:latin typeface="Ink Free" panose="03080402000500000000" pitchFamily="66" charset="0"/>
              </a:rPr>
              <a:t>arán</a:t>
            </a:r>
            <a:r>
              <a:rPr lang="en-IE" sz="2200" dirty="0">
                <a:latin typeface="Ink Free" panose="03080402000500000000" pitchFamily="66" charset="0"/>
              </a:rPr>
              <a:t> </a:t>
            </a:r>
            <a:r>
              <a:rPr lang="en-IE" sz="2200" dirty="0" err="1">
                <a:latin typeface="Ink Free" panose="03080402000500000000" pitchFamily="66" charset="0"/>
              </a:rPr>
              <a:t>laethúil</a:t>
            </a:r>
            <a:r>
              <a:rPr lang="en-IE" sz="2200" dirty="0">
                <a:latin typeface="Ink Free" panose="03080402000500000000" pitchFamily="66" charset="0"/>
              </a:rPr>
              <a:t> </a:t>
            </a:r>
            <a:r>
              <a:rPr lang="en-IE" sz="2200" dirty="0" err="1">
                <a:latin typeface="Ink Free" panose="03080402000500000000" pitchFamily="66" charset="0"/>
              </a:rPr>
              <a:t>tabhair</a:t>
            </a:r>
            <a:r>
              <a:rPr lang="en-IE" sz="2200" dirty="0">
                <a:latin typeface="Ink Free" panose="03080402000500000000" pitchFamily="66" charset="0"/>
              </a:rPr>
              <a:t> </a:t>
            </a:r>
            <a:r>
              <a:rPr lang="en-IE" sz="2200" dirty="0" err="1">
                <a:latin typeface="Ink Free" panose="03080402000500000000" pitchFamily="66" charset="0"/>
              </a:rPr>
              <a:t>dúinn</a:t>
            </a:r>
            <a:r>
              <a:rPr lang="en-IE" sz="2200" dirty="0">
                <a:latin typeface="Ink Free" panose="03080402000500000000" pitchFamily="66" charset="0"/>
              </a:rPr>
              <a:t> </a:t>
            </a:r>
            <a:r>
              <a:rPr lang="en-IE" sz="2200" dirty="0" err="1">
                <a:latin typeface="Ink Free" panose="03080402000500000000" pitchFamily="66" charset="0"/>
              </a:rPr>
              <a:t>inniu</a:t>
            </a:r>
            <a:r>
              <a:rPr lang="en-IE" sz="2200" dirty="0">
                <a:latin typeface="Ink Free" panose="03080402000500000000" pitchFamily="66" charset="0"/>
              </a:rPr>
              <a:t>. </a:t>
            </a:r>
          </a:p>
          <a:p>
            <a:pPr marL="68580" indent="0">
              <a:buNone/>
            </a:pPr>
            <a:r>
              <a:rPr lang="en-IE" sz="2200" dirty="0" err="1">
                <a:latin typeface="Ink Free" panose="03080402000500000000" pitchFamily="66" charset="0"/>
              </a:rPr>
              <a:t>Agus</a:t>
            </a:r>
            <a:r>
              <a:rPr lang="en-IE" sz="2200" dirty="0">
                <a:latin typeface="Ink Free" panose="03080402000500000000" pitchFamily="66" charset="0"/>
              </a:rPr>
              <a:t> </a:t>
            </a:r>
            <a:r>
              <a:rPr lang="en-IE" sz="2200" dirty="0" err="1">
                <a:latin typeface="Ink Free" panose="03080402000500000000" pitchFamily="66" charset="0"/>
              </a:rPr>
              <a:t>maith</a:t>
            </a:r>
            <a:r>
              <a:rPr lang="en-IE" sz="2200" dirty="0">
                <a:latin typeface="Ink Free" panose="03080402000500000000" pitchFamily="66" charset="0"/>
              </a:rPr>
              <a:t> </a:t>
            </a:r>
            <a:r>
              <a:rPr lang="en-IE" sz="2200" dirty="0" err="1">
                <a:latin typeface="Ink Free" panose="03080402000500000000" pitchFamily="66" charset="0"/>
              </a:rPr>
              <a:t>dúinn</a:t>
            </a:r>
            <a:r>
              <a:rPr lang="en-IE" sz="2200" dirty="0">
                <a:latin typeface="Ink Free" panose="03080402000500000000" pitchFamily="66" charset="0"/>
              </a:rPr>
              <a:t> </a:t>
            </a:r>
            <a:r>
              <a:rPr lang="en-IE" sz="2200" dirty="0" err="1">
                <a:latin typeface="Ink Free" panose="03080402000500000000" pitchFamily="66" charset="0"/>
              </a:rPr>
              <a:t>ár</a:t>
            </a:r>
            <a:r>
              <a:rPr lang="en-IE" sz="2200" dirty="0">
                <a:latin typeface="Ink Free" panose="03080402000500000000" pitchFamily="66" charset="0"/>
              </a:rPr>
              <a:t> </a:t>
            </a:r>
            <a:r>
              <a:rPr lang="en-IE" sz="2200" dirty="0" err="1">
                <a:latin typeface="Ink Free" panose="03080402000500000000" pitchFamily="66" charset="0"/>
              </a:rPr>
              <a:t>bhfiacha</a:t>
            </a:r>
            <a:r>
              <a:rPr lang="en-IE" sz="2200" dirty="0">
                <a:latin typeface="Ink Free" panose="03080402000500000000" pitchFamily="66" charset="0"/>
              </a:rPr>
              <a:t>, </a:t>
            </a:r>
          </a:p>
          <a:p>
            <a:pPr marL="68580" indent="0">
              <a:buNone/>
            </a:pPr>
            <a:r>
              <a:rPr lang="en-IE" sz="2200" dirty="0">
                <a:latin typeface="Ink Free" panose="03080402000500000000" pitchFamily="66" charset="0"/>
              </a:rPr>
              <a:t>mar a </a:t>
            </a:r>
            <a:r>
              <a:rPr lang="en-IE" sz="2200" dirty="0" err="1">
                <a:latin typeface="Ink Free" panose="03080402000500000000" pitchFamily="66" charset="0"/>
              </a:rPr>
              <a:t>mhaithimidne</a:t>
            </a:r>
            <a:r>
              <a:rPr lang="en-IE" sz="2200" dirty="0">
                <a:latin typeface="Ink Free" panose="03080402000500000000" pitchFamily="66" charset="0"/>
              </a:rPr>
              <a:t> </a:t>
            </a:r>
            <a:r>
              <a:rPr lang="en-IE" sz="2200" dirty="0" err="1">
                <a:latin typeface="Ink Free" panose="03080402000500000000" pitchFamily="66" charset="0"/>
              </a:rPr>
              <a:t>dár</a:t>
            </a:r>
            <a:r>
              <a:rPr lang="en-IE" sz="2200" dirty="0">
                <a:latin typeface="Ink Free" panose="03080402000500000000" pitchFamily="66" charset="0"/>
              </a:rPr>
              <a:t> </a:t>
            </a:r>
            <a:r>
              <a:rPr lang="en-IE" sz="2200" dirty="0" err="1">
                <a:latin typeface="Ink Free" panose="03080402000500000000" pitchFamily="66" charset="0"/>
              </a:rPr>
              <a:t>bhféichiúna</a:t>
            </a:r>
            <a:r>
              <a:rPr lang="en-IE" sz="2200" dirty="0">
                <a:latin typeface="Ink Free" panose="03080402000500000000" pitchFamily="66" charset="0"/>
              </a:rPr>
              <a:t> </a:t>
            </a:r>
            <a:r>
              <a:rPr lang="en-IE" sz="2200" dirty="0" err="1">
                <a:latin typeface="Ink Free" panose="03080402000500000000" pitchFamily="66" charset="0"/>
              </a:rPr>
              <a:t>féin</a:t>
            </a:r>
            <a:r>
              <a:rPr lang="en-IE" sz="2200" dirty="0">
                <a:latin typeface="Ink Free" panose="03080402000500000000" pitchFamily="66" charset="0"/>
              </a:rPr>
              <a:t>. </a:t>
            </a:r>
          </a:p>
          <a:p>
            <a:pPr marL="68580" indent="0">
              <a:buNone/>
            </a:pPr>
            <a:r>
              <a:rPr lang="en-IE" sz="2200" dirty="0" err="1">
                <a:latin typeface="Ink Free" panose="03080402000500000000" pitchFamily="66" charset="0"/>
              </a:rPr>
              <a:t>Agus</a:t>
            </a:r>
            <a:r>
              <a:rPr lang="en-IE" sz="2200" dirty="0">
                <a:latin typeface="Ink Free" panose="03080402000500000000" pitchFamily="66" charset="0"/>
              </a:rPr>
              <a:t> </a:t>
            </a:r>
            <a:r>
              <a:rPr lang="en-IE" sz="2200" dirty="0" err="1">
                <a:latin typeface="Ink Free" panose="03080402000500000000" pitchFamily="66" charset="0"/>
              </a:rPr>
              <a:t>ná</a:t>
            </a:r>
            <a:r>
              <a:rPr lang="en-IE" sz="2200" dirty="0">
                <a:latin typeface="Ink Free" panose="03080402000500000000" pitchFamily="66" charset="0"/>
              </a:rPr>
              <a:t> </a:t>
            </a:r>
            <a:r>
              <a:rPr lang="en-IE" sz="2200" dirty="0" err="1">
                <a:latin typeface="Ink Free" panose="03080402000500000000" pitchFamily="66" charset="0"/>
              </a:rPr>
              <a:t>lig</a:t>
            </a:r>
            <a:r>
              <a:rPr lang="en-IE" sz="2200" dirty="0">
                <a:latin typeface="Ink Free" panose="03080402000500000000" pitchFamily="66" charset="0"/>
              </a:rPr>
              <a:t> </a:t>
            </a:r>
            <a:r>
              <a:rPr lang="en-IE" sz="2200" dirty="0" err="1">
                <a:latin typeface="Ink Free" panose="03080402000500000000" pitchFamily="66" charset="0"/>
              </a:rPr>
              <a:t>sinn</a:t>
            </a:r>
            <a:r>
              <a:rPr lang="en-IE" sz="2200" dirty="0">
                <a:latin typeface="Ink Free" panose="03080402000500000000" pitchFamily="66" charset="0"/>
              </a:rPr>
              <a:t> </a:t>
            </a:r>
            <a:r>
              <a:rPr lang="en-IE" sz="2200" dirty="0" err="1">
                <a:latin typeface="Ink Free" panose="03080402000500000000" pitchFamily="66" charset="0"/>
              </a:rPr>
              <a:t>i</a:t>
            </a:r>
            <a:r>
              <a:rPr lang="en-IE" sz="2200" dirty="0">
                <a:latin typeface="Ink Free" panose="03080402000500000000" pitchFamily="66" charset="0"/>
              </a:rPr>
              <a:t> </a:t>
            </a:r>
            <a:r>
              <a:rPr lang="en-IE" sz="2200" dirty="0" err="1">
                <a:latin typeface="Ink Free" panose="03080402000500000000" pitchFamily="66" charset="0"/>
              </a:rPr>
              <a:t>gcathú</a:t>
            </a:r>
            <a:r>
              <a:rPr lang="en-IE" sz="2200" dirty="0">
                <a:latin typeface="Ink Free" panose="03080402000500000000" pitchFamily="66" charset="0"/>
              </a:rPr>
              <a:t>, </a:t>
            </a:r>
          </a:p>
          <a:p>
            <a:pPr marL="68580" indent="0">
              <a:buNone/>
            </a:pPr>
            <a:r>
              <a:rPr lang="en-IE" sz="2200" dirty="0">
                <a:latin typeface="Ink Free" panose="03080402000500000000" pitchFamily="66" charset="0"/>
              </a:rPr>
              <a:t>ach </a:t>
            </a:r>
            <a:r>
              <a:rPr lang="en-IE" sz="2200" dirty="0" err="1">
                <a:latin typeface="Ink Free" panose="03080402000500000000" pitchFamily="66" charset="0"/>
              </a:rPr>
              <a:t>saor</a:t>
            </a:r>
            <a:r>
              <a:rPr lang="en-IE" sz="2200" dirty="0">
                <a:latin typeface="Ink Free" panose="03080402000500000000" pitchFamily="66" charset="0"/>
              </a:rPr>
              <a:t> </a:t>
            </a:r>
            <a:r>
              <a:rPr lang="en-IE" sz="2200" dirty="0" err="1">
                <a:latin typeface="Ink Free" panose="03080402000500000000" pitchFamily="66" charset="0"/>
              </a:rPr>
              <a:t>sinn</a:t>
            </a:r>
            <a:r>
              <a:rPr lang="en-IE" sz="2200" dirty="0">
                <a:latin typeface="Ink Free" panose="03080402000500000000" pitchFamily="66" charset="0"/>
              </a:rPr>
              <a:t> </a:t>
            </a:r>
            <a:r>
              <a:rPr lang="en-IE" sz="2200" dirty="0" err="1">
                <a:latin typeface="Ink Free" panose="03080402000500000000" pitchFamily="66" charset="0"/>
              </a:rPr>
              <a:t>ón</a:t>
            </a:r>
            <a:r>
              <a:rPr lang="en-IE" sz="2200" dirty="0">
                <a:latin typeface="Ink Free" panose="03080402000500000000" pitchFamily="66" charset="0"/>
              </a:rPr>
              <a:t> </a:t>
            </a:r>
            <a:r>
              <a:rPr lang="en-IE" sz="2200" dirty="0" err="1">
                <a:latin typeface="Ink Free" panose="03080402000500000000" pitchFamily="66" charset="0"/>
              </a:rPr>
              <a:t>olc</a:t>
            </a:r>
            <a:r>
              <a:rPr lang="en-IE" sz="2200" dirty="0">
                <a:latin typeface="Ink Free" panose="03080402000500000000" pitchFamily="66" charset="0"/>
              </a:rPr>
              <a:t>. </a:t>
            </a:r>
          </a:p>
          <a:p>
            <a:pPr marL="68580" indent="0">
              <a:buNone/>
            </a:pPr>
            <a:r>
              <a:rPr lang="en-IE" sz="2200" dirty="0" err="1">
                <a:latin typeface="Ink Free" panose="03080402000500000000" pitchFamily="66" charset="0"/>
              </a:rPr>
              <a:t>Óir</a:t>
            </a:r>
            <a:r>
              <a:rPr lang="en-IE" sz="2200" dirty="0">
                <a:latin typeface="Ink Free" panose="03080402000500000000" pitchFamily="66" charset="0"/>
              </a:rPr>
              <a:t> is </a:t>
            </a:r>
            <a:r>
              <a:rPr lang="en-IE" sz="2200" dirty="0" err="1">
                <a:latin typeface="Ink Free" panose="03080402000500000000" pitchFamily="66" charset="0"/>
              </a:rPr>
              <a:t>leatsa</a:t>
            </a:r>
            <a:r>
              <a:rPr lang="en-IE" sz="2200" dirty="0">
                <a:latin typeface="Ink Free" panose="03080402000500000000" pitchFamily="66" charset="0"/>
              </a:rPr>
              <a:t> an </a:t>
            </a:r>
            <a:r>
              <a:rPr lang="en-IE" sz="2200" dirty="0" err="1">
                <a:latin typeface="Ink Free" panose="03080402000500000000" pitchFamily="66" charset="0"/>
              </a:rPr>
              <a:t>ríocht</a:t>
            </a:r>
            <a:r>
              <a:rPr lang="en-IE" sz="2200" dirty="0">
                <a:latin typeface="Ink Free" panose="03080402000500000000" pitchFamily="66" charset="0"/>
              </a:rPr>
              <a:t>, </a:t>
            </a:r>
            <a:r>
              <a:rPr lang="en-IE" sz="2200" dirty="0" err="1">
                <a:latin typeface="Ink Free" panose="03080402000500000000" pitchFamily="66" charset="0"/>
              </a:rPr>
              <a:t>agus</a:t>
            </a:r>
            <a:r>
              <a:rPr lang="en-IE" sz="2200" dirty="0">
                <a:latin typeface="Ink Free" panose="03080402000500000000" pitchFamily="66" charset="0"/>
              </a:rPr>
              <a:t> an </a:t>
            </a:r>
            <a:r>
              <a:rPr lang="en-IE" sz="2200" dirty="0" err="1">
                <a:latin typeface="Ink Free" panose="03080402000500000000" pitchFamily="66" charset="0"/>
              </a:rPr>
              <a:t>chumhacht</a:t>
            </a:r>
            <a:r>
              <a:rPr lang="en-IE" sz="2200" dirty="0">
                <a:latin typeface="Ink Free" panose="03080402000500000000" pitchFamily="66" charset="0"/>
              </a:rPr>
              <a:t> </a:t>
            </a:r>
          </a:p>
          <a:p>
            <a:pPr marL="68580" indent="0">
              <a:buNone/>
            </a:pPr>
            <a:r>
              <a:rPr lang="en-IE" sz="2200" dirty="0" err="1">
                <a:latin typeface="Ink Free" panose="03080402000500000000" pitchFamily="66" charset="0"/>
              </a:rPr>
              <a:t>agus</a:t>
            </a:r>
            <a:r>
              <a:rPr lang="en-IE" sz="2200" dirty="0">
                <a:latin typeface="Ink Free" panose="03080402000500000000" pitchFamily="66" charset="0"/>
              </a:rPr>
              <a:t> an </a:t>
            </a:r>
            <a:r>
              <a:rPr lang="en-IE" sz="2200" dirty="0" err="1">
                <a:latin typeface="Ink Free" panose="03080402000500000000" pitchFamily="66" charset="0"/>
              </a:rPr>
              <a:t>ghlóir</a:t>
            </a:r>
            <a:r>
              <a:rPr lang="en-IE" sz="2200" dirty="0">
                <a:latin typeface="Ink Free" panose="03080402000500000000" pitchFamily="66" charset="0"/>
              </a:rPr>
              <a:t>, </a:t>
            </a:r>
            <a:r>
              <a:rPr lang="en-IE" sz="2200" dirty="0" err="1">
                <a:latin typeface="Ink Free" panose="03080402000500000000" pitchFamily="66" charset="0"/>
              </a:rPr>
              <a:t>trí</a:t>
            </a:r>
            <a:r>
              <a:rPr lang="en-IE" sz="2200" dirty="0">
                <a:latin typeface="Ink Free" panose="03080402000500000000" pitchFamily="66" charset="0"/>
              </a:rPr>
              <a:t> </a:t>
            </a:r>
            <a:r>
              <a:rPr lang="en-IE" sz="2200" dirty="0" err="1">
                <a:latin typeface="Ink Free" panose="03080402000500000000" pitchFamily="66" charset="0"/>
              </a:rPr>
              <a:t>shaol</a:t>
            </a:r>
            <a:r>
              <a:rPr lang="en-IE" sz="2200" dirty="0">
                <a:latin typeface="Ink Free" panose="03080402000500000000" pitchFamily="66" charset="0"/>
              </a:rPr>
              <a:t> </a:t>
            </a:r>
            <a:r>
              <a:rPr lang="en-IE" sz="2600" dirty="0" err="1">
                <a:latin typeface="Ink Free" panose="03080402000500000000" pitchFamily="66" charset="0"/>
              </a:rPr>
              <a:t>na</a:t>
            </a:r>
            <a:r>
              <a:rPr lang="en-IE" sz="2600" dirty="0">
                <a:latin typeface="Ink Free" panose="03080402000500000000" pitchFamily="66" charset="0"/>
              </a:rPr>
              <a:t> </a:t>
            </a:r>
            <a:r>
              <a:rPr lang="en-IE" sz="2600" dirty="0" err="1">
                <a:latin typeface="Ink Free" panose="03080402000500000000" pitchFamily="66" charset="0"/>
              </a:rPr>
              <a:t>saol</a:t>
            </a:r>
            <a:r>
              <a:rPr lang="en-IE" sz="2600" dirty="0">
                <a:latin typeface="Ink Free" panose="03080402000500000000" pitchFamily="66" charset="0"/>
              </a:rPr>
              <a:t>. </a:t>
            </a:r>
            <a:r>
              <a:rPr lang="en-IE" sz="2600" dirty="0" err="1">
                <a:latin typeface="Ink Free" panose="03080402000500000000" pitchFamily="66" charset="0"/>
              </a:rPr>
              <a:t>Áiméan</a:t>
            </a:r>
            <a:endParaRPr lang="en-IE" sz="3500" b="1" dirty="0">
              <a:solidFill>
                <a:schemeClr val="tx1"/>
              </a:solidFill>
              <a:latin typeface="Ink Free" panose="03080402000500000000" pitchFamily="66" charset="0"/>
            </a:endParaRPr>
          </a:p>
          <a:p>
            <a:pPr marL="68580" indent="0">
              <a:buNone/>
            </a:pPr>
            <a:endParaRPr lang="en-IE" sz="1700" b="1" dirty="0">
              <a:solidFill>
                <a:schemeClr val="tx1"/>
              </a:solidFill>
              <a:latin typeface="Ink Free" panose="03080402000500000000" pitchFamily="66" charset="0"/>
            </a:endParaRPr>
          </a:p>
        </p:txBody>
      </p:sp>
      <p:pic>
        <p:nvPicPr>
          <p:cNvPr id="4" name="Picture 3">
            <a:extLst>
              <a:ext uri="{FF2B5EF4-FFF2-40B4-BE49-F238E27FC236}">
                <a16:creationId xmlns:a16="http://schemas.microsoft.com/office/drawing/2014/main" id="{C61D1A51-8B66-4BE1-B1E7-709756450EF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25868" y="911908"/>
            <a:ext cx="5105396" cy="2752909"/>
          </a:xfrm>
          <a:prstGeom prst="ellipse">
            <a:avLst/>
          </a:prstGeom>
          <a:ln>
            <a:noFill/>
          </a:ln>
          <a:effectLst>
            <a:softEdge rad="112500"/>
          </a:effectLst>
        </p:spPr>
      </p:pic>
    </p:spTree>
    <p:extLst>
      <p:ext uri="{BB962C8B-B14F-4D97-AF65-F5344CB8AC3E}">
        <p14:creationId xmlns:p14="http://schemas.microsoft.com/office/powerpoint/2010/main" val="3150150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8">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IE"/>
          </a:p>
        </p:txBody>
      </p:sp>
      <p:sp>
        <p:nvSpPr>
          <p:cNvPr id="32"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113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IE"/>
          </a:p>
        </p:txBody>
      </p:sp>
      <p:sp>
        <p:nvSpPr>
          <p:cNvPr id="33" name="Freeform: Shape 12">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706465" y="1335800"/>
            <a:ext cx="6053670" cy="4186400"/>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IE"/>
          </a:p>
        </p:txBody>
      </p:sp>
      <p:sp>
        <p:nvSpPr>
          <p:cNvPr id="34"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IE"/>
          </a:p>
        </p:txBody>
      </p:sp>
      <p:sp>
        <p:nvSpPr>
          <p:cNvPr id="2" name="Title 1">
            <a:extLst>
              <a:ext uri="{FF2B5EF4-FFF2-40B4-BE49-F238E27FC236}">
                <a16:creationId xmlns:a16="http://schemas.microsoft.com/office/drawing/2014/main" id="{923A5FB4-1DC0-478A-A370-1B5AF94BDFB1}"/>
              </a:ext>
            </a:extLst>
          </p:cNvPr>
          <p:cNvSpPr>
            <a:spLocks noGrp="1"/>
          </p:cNvSpPr>
          <p:nvPr>
            <p:ph type="title"/>
          </p:nvPr>
        </p:nvSpPr>
        <p:spPr>
          <a:xfrm>
            <a:off x="479323" y="629265"/>
            <a:ext cx="3849329" cy="1622322"/>
          </a:xfrm>
        </p:spPr>
        <p:txBody>
          <a:bodyPr>
            <a:normAutofit/>
          </a:bodyPr>
          <a:lstStyle/>
          <a:p>
            <a:r>
              <a:rPr lang="en-IE" dirty="0">
                <a:solidFill>
                  <a:srgbClr val="EBEBEB"/>
                </a:solidFill>
              </a:rPr>
              <a:t>In Advent</a:t>
            </a:r>
          </a:p>
        </p:txBody>
      </p:sp>
      <p:pic>
        <p:nvPicPr>
          <p:cNvPr id="4" name="Picture 3">
            <a:extLst>
              <a:ext uri="{FF2B5EF4-FFF2-40B4-BE49-F238E27FC236}">
                <a16:creationId xmlns:a16="http://schemas.microsoft.com/office/drawing/2014/main" id="{06A8DB1F-448F-4D91-A5E9-A2F23FDD472C}"/>
              </a:ext>
            </a:extLst>
          </p:cNvPr>
          <p:cNvPicPr>
            <a:picLocks noChangeAspect="1"/>
          </p:cNvPicPr>
          <p:nvPr/>
        </p:nvPicPr>
        <p:blipFill>
          <a:blip r:embed="rId2"/>
          <a:stretch>
            <a:fillRect/>
          </a:stretch>
        </p:blipFill>
        <p:spPr>
          <a:xfrm>
            <a:off x="5036127" y="2162795"/>
            <a:ext cx="3621530" cy="2549991"/>
          </a:xfrm>
          <a:prstGeom prst="rect">
            <a:avLst/>
          </a:prstGeom>
        </p:spPr>
      </p:pic>
      <p:sp>
        <p:nvSpPr>
          <p:cNvPr id="35" name="Rectangle 16">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 name="Content Placeholder 2">
            <a:extLst>
              <a:ext uri="{FF2B5EF4-FFF2-40B4-BE49-F238E27FC236}">
                <a16:creationId xmlns:a16="http://schemas.microsoft.com/office/drawing/2014/main" id="{4BA73C58-907C-40A8-AC00-AC234E5736AD}"/>
              </a:ext>
            </a:extLst>
          </p:cNvPr>
          <p:cNvSpPr>
            <a:spLocks noGrp="1"/>
          </p:cNvSpPr>
          <p:nvPr>
            <p:ph idx="1"/>
          </p:nvPr>
        </p:nvSpPr>
        <p:spPr>
          <a:xfrm>
            <a:off x="479323" y="2418735"/>
            <a:ext cx="4387961" cy="3811742"/>
          </a:xfrm>
        </p:spPr>
        <p:txBody>
          <a:bodyPr anchor="ctr">
            <a:normAutofit/>
          </a:bodyPr>
          <a:lstStyle/>
          <a:p>
            <a:r>
              <a:rPr lang="en-IE" sz="2800" dirty="0">
                <a:solidFill>
                  <a:srgbClr val="FFFFFF"/>
                </a:solidFill>
                <a:latin typeface="Comic Sans MS" panose="030F0702030302020204" pitchFamily="66" charset="0"/>
              </a:rPr>
              <a:t>We are listening!</a:t>
            </a:r>
          </a:p>
          <a:p>
            <a:r>
              <a:rPr lang="en-IE" sz="2800" dirty="0">
                <a:solidFill>
                  <a:srgbClr val="FFFFFF"/>
                </a:solidFill>
                <a:latin typeface="Comic Sans MS" panose="030F0702030302020204" pitchFamily="66" charset="0"/>
              </a:rPr>
              <a:t>We are watching!</a:t>
            </a:r>
          </a:p>
          <a:p>
            <a:r>
              <a:rPr lang="en-IE" sz="2800" dirty="0">
                <a:solidFill>
                  <a:srgbClr val="FFFFFF"/>
                </a:solidFill>
                <a:latin typeface="Comic Sans MS" panose="030F0702030302020204" pitchFamily="66" charset="0"/>
              </a:rPr>
              <a:t>We are waiting in joyful hope for the coming of our Saviour Jesus Christ</a:t>
            </a:r>
          </a:p>
        </p:txBody>
      </p:sp>
    </p:spTree>
    <p:extLst>
      <p:ext uri="{BB962C8B-B14F-4D97-AF65-F5344CB8AC3E}">
        <p14:creationId xmlns:p14="http://schemas.microsoft.com/office/powerpoint/2010/main" val="317829963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dirty="0"/>
              <a:t>Advent</a:t>
            </a:r>
          </a:p>
        </p:txBody>
      </p:sp>
      <p:sp>
        <p:nvSpPr>
          <p:cNvPr id="3" name="Subtitle 2"/>
          <p:cNvSpPr>
            <a:spLocks noGrp="1"/>
          </p:cNvSpPr>
          <p:nvPr>
            <p:ph type="subTitle" idx="1"/>
          </p:nvPr>
        </p:nvSpPr>
        <p:spPr/>
        <p:txBody>
          <a:bodyPr>
            <a:normAutofit lnSpcReduction="10000"/>
          </a:bodyPr>
          <a:lstStyle/>
          <a:p>
            <a:r>
              <a:rPr lang="en-IE" sz="5400" dirty="0">
                <a:solidFill>
                  <a:srgbClr val="0070C0"/>
                </a:solidFill>
              </a:rPr>
              <a:t>Assembly</a:t>
            </a:r>
          </a:p>
        </p:txBody>
      </p:sp>
      <p:sp>
        <p:nvSpPr>
          <p:cNvPr id="4" name="Rectangle 3">
            <a:extLst>
              <a:ext uri="{FF2B5EF4-FFF2-40B4-BE49-F238E27FC236}">
                <a16:creationId xmlns:a16="http://schemas.microsoft.com/office/drawing/2014/main" id="{E995EC63-8375-48E4-80C6-B0F5830B0482}"/>
              </a:ext>
            </a:extLst>
          </p:cNvPr>
          <p:cNvSpPr/>
          <p:nvPr/>
        </p:nvSpPr>
        <p:spPr>
          <a:xfrm>
            <a:off x="0" y="6485138"/>
            <a:ext cx="4456590" cy="372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 Jacqui Wilkinson, CIC, DCU.</a:t>
            </a:r>
          </a:p>
        </p:txBody>
      </p:sp>
    </p:spTree>
    <p:extLst>
      <p:ext uri="{BB962C8B-B14F-4D97-AF65-F5344CB8AC3E}">
        <p14:creationId xmlns:p14="http://schemas.microsoft.com/office/powerpoint/2010/main" val="3830519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863588" y="1484784"/>
            <a:ext cx="7632848" cy="40798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147" name="Text Box 4"/>
          <p:cNvSpPr txBox="1">
            <a:spLocks noChangeArrowheads="1"/>
          </p:cNvSpPr>
          <p:nvPr/>
        </p:nvSpPr>
        <p:spPr bwMode="auto">
          <a:xfrm>
            <a:off x="755576" y="764704"/>
            <a:ext cx="763284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457200" rtl="0" eaLnBrk="1" fontAlgn="auto" latinLnBrk="0" hangingPunct="1">
              <a:lnSpc>
                <a:spcPct val="100000"/>
              </a:lnSpc>
              <a:spcBef>
                <a:spcPct val="50000"/>
              </a:spcBef>
              <a:spcAft>
                <a:spcPts val="0"/>
              </a:spcAft>
              <a:buClrTx/>
              <a:buSzTx/>
              <a:buFontTx/>
              <a:buNone/>
              <a:tabLst/>
              <a:defRPr/>
            </a:pPr>
            <a:endParaRPr kumimoji="0" lang="en-GB" altLang="en-US" sz="4800" b="0" i="0" u="none" strike="noStrike" kern="1200" cap="none" spc="0" normalizeH="0" baseline="0" noProof="0" dirty="0">
              <a:ln>
                <a:noFill/>
              </a:ln>
              <a:solidFill>
                <a:srgbClr val="D53DD0">
                  <a:lumMod val="50000"/>
                </a:srgbClr>
              </a:solidFill>
              <a:effectLst/>
              <a:uLnTx/>
              <a:uFillTx/>
              <a:latin typeface="Comic Sans MS" panose="030F0702030302020204" pitchFamily="66" charset="0"/>
              <a:ea typeface="+mn-ea"/>
              <a:cs typeface="+mn-cs"/>
            </a:endParaRP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GB" altLang="en-US" sz="4800" b="0" i="0" u="none" strike="noStrike" kern="1200" cap="none" spc="0" normalizeH="0" baseline="0" noProof="0" dirty="0">
                <a:ln>
                  <a:noFill/>
                </a:ln>
                <a:solidFill>
                  <a:srgbClr val="D53DD0">
                    <a:lumMod val="50000"/>
                  </a:srgbClr>
                </a:solidFill>
                <a:effectLst/>
                <a:uLnTx/>
                <a:uFillTx/>
                <a:latin typeface="Comic Sans MS" panose="030F0702030302020204" pitchFamily="66" charset="0"/>
                <a:ea typeface="+mn-ea"/>
                <a:cs typeface="+mn-cs"/>
              </a:rPr>
              <a:t>This time of year is called ADVENT</a:t>
            </a:r>
          </a:p>
          <a:p>
            <a:pPr marL="0" marR="0" lvl="0" indent="0" algn="ctr" defTabSz="457200" rtl="0" eaLnBrk="1" fontAlgn="auto" latinLnBrk="0" hangingPunct="1">
              <a:lnSpc>
                <a:spcPct val="100000"/>
              </a:lnSpc>
              <a:spcBef>
                <a:spcPct val="50000"/>
              </a:spcBef>
              <a:spcAft>
                <a:spcPts val="0"/>
              </a:spcAft>
              <a:buClrTx/>
              <a:buSzTx/>
              <a:buFontTx/>
              <a:buNone/>
              <a:tabLst/>
              <a:defRPr/>
            </a:pPr>
            <a:r>
              <a:rPr lang="en-GB" altLang="en-US" sz="4800" dirty="0">
                <a:solidFill>
                  <a:srgbClr val="D53DD0">
                    <a:lumMod val="50000"/>
                  </a:srgbClr>
                </a:solidFill>
                <a:latin typeface="Comic Sans MS" panose="030F0702030302020204" pitchFamily="66" charset="0"/>
              </a:rPr>
              <a:t>It is a time of waiting and preparing for Christmas</a:t>
            </a:r>
            <a:endParaRPr kumimoji="0" lang="en-GB" altLang="en-US" sz="4800" b="0" i="0" u="none" strike="noStrike" kern="1200" cap="none" spc="0" normalizeH="0" baseline="0" noProof="0" dirty="0">
              <a:ln>
                <a:noFill/>
              </a:ln>
              <a:solidFill>
                <a:srgbClr val="D53DD0">
                  <a:lumMod val="5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16621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7200" dirty="0"/>
              <a:t>Song</a:t>
            </a:r>
          </a:p>
        </p:txBody>
      </p:sp>
      <p:sp>
        <p:nvSpPr>
          <p:cNvPr id="3" name="Content Placeholder 2"/>
          <p:cNvSpPr>
            <a:spLocks noGrp="1"/>
          </p:cNvSpPr>
          <p:nvPr>
            <p:ph idx="1"/>
          </p:nvPr>
        </p:nvSpPr>
        <p:spPr/>
        <p:txBody>
          <a:bodyPr/>
          <a:lstStyle/>
          <a:p>
            <a:pPr marL="68580" indent="0">
              <a:buNone/>
            </a:pPr>
            <a:r>
              <a:rPr lang="en-IE" dirty="0"/>
              <a:t>Here is an example of an Advent hymn you can sing or listen to or you may have a school favourite.</a:t>
            </a:r>
          </a:p>
        </p:txBody>
      </p:sp>
      <p:pic>
        <p:nvPicPr>
          <p:cNvPr id="2050" name="Picture 2" descr="C:\Users\Jacqui\AppData\Local\Microsoft\Windows\Temporary Internet Files\Content.IE5\5C47UX0G\MC90044179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177" y="2983227"/>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3E50AA04-3186-435A-9F8D-ADFDD6F17941}"/>
              </a:ext>
            </a:extLst>
          </p:cNvPr>
          <p:cNvSpPr/>
          <p:nvPr/>
        </p:nvSpPr>
        <p:spPr>
          <a:xfrm>
            <a:off x="4499992" y="3212976"/>
            <a:ext cx="4644008" cy="3384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a:t>Make way, make way </a:t>
            </a:r>
            <a:r>
              <a:rPr lang="en-IE" sz="2000" dirty="0">
                <a:hlinkClick r:id="rId3"/>
              </a:rPr>
              <a:t>https://www.youtube.com/watch?v=alCQ7fb0hEA</a:t>
            </a:r>
            <a:endParaRPr lang="en-IE" sz="2000" dirty="0"/>
          </a:p>
          <a:p>
            <a:pPr algn="ctr"/>
            <a:r>
              <a:rPr lang="en-IE" sz="2000" dirty="0"/>
              <a:t>Start at 15 seconds in</a:t>
            </a:r>
            <a:endParaRPr lang="en-IE" sz="3200" dirty="0"/>
          </a:p>
        </p:txBody>
      </p:sp>
    </p:spTree>
    <p:extLst>
      <p:ext uri="{BB962C8B-B14F-4D97-AF65-F5344CB8AC3E}">
        <p14:creationId xmlns:p14="http://schemas.microsoft.com/office/powerpoint/2010/main" val="1887033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8">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IE"/>
          </a:p>
        </p:txBody>
      </p:sp>
      <p:sp>
        <p:nvSpPr>
          <p:cNvPr id="32"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113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IE"/>
          </a:p>
        </p:txBody>
      </p:sp>
      <p:sp>
        <p:nvSpPr>
          <p:cNvPr id="33" name="Freeform: Shape 12">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706465" y="1335800"/>
            <a:ext cx="6053670" cy="4186400"/>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IE"/>
          </a:p>
        </p:txBody>
      </p:sp>
      <p:sp>
        <p:nvSpPr>
          <p:cNvPr id="34"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IE"/>
          </a:p>
        </p:txBody>
      </p:sp>
      <p:sp>
        <p:nvSpPr>
          <p:cNvPr id="2" name="Title 1">
            <a:extLst>
              <a:ext uri="{FF2B5EF4-FFF2-40B4-BE49-F238E27FC236}">
                <a16:creationId xmlns:a16="http://schemas.microsoft.com/office/drawing/2014/main" id="{923A5FB4-1DC0-478A-A370-1B5AF94BDFB1}"/>
              </a:ext>
            </a:extLst>
          </p:cNvPr>
          <p:cNvSpPr>
            <a:spLocks noGrp="1"/>
          </p:cNvSpPr>
          <p:nvPr>
            <p:ph type="title"/>
          </p:nvPr>
        </p:nvSpPr>
        <p:spPr>
          <a:xfrm>
            <a:off x="479323" y="629265"/>
            <a:ext cx="3849329" cy="1622322"/>
          </a:xfrm>
        </p:spPr>
        <p:txBody>
          <a:bodyPr>
            <a:normAutofit/>
          </a:bodyPr>
          <a:lstStyle/>
          <a:p>
            <a:r>
              <a:rPr lang="en-IE" dirty="0">
                <a:solidFill>
                  <a:srgbClr val="EBEBEB"/>
                </a:solidFill>
              </a:rPr>
              <a:t>In Advent</a:t>
            </a:r>
          </a:p>
        </p:txBody>
      </p:sp>
      <p:pic>
        <p:nvPicPr>
          <p:cNvPr id="4" name="Picture 3">
            <a:extLst>
              <a:ext uri="{FF2B5EF4-FFF2-40B4-BE49-F238E27FC236}">
                <a16:creationId xmlns:a16="http://schemas.microsoft.com/office/drawing/2014/main" id="{06A8DB1F-448F-4D91-A5E9-A2F23FDD472C}"/>
              </a:ext>
            </a:extLst>
          </p:cNvPr>
          <p:cNvPicPr>
            <a:picLocks noChangeAspect="1"/>
          </p:cNvPicPr>
          <p:nvPr/>
        </p:nvPicPr>
        <p:blipFill>
          <a:blip r:embed="rId2"/>
          <a:stretch>
            <a:fillRect/>
          </a:stretch>
        </p:blipFill>
        <p:spPr>
          <a:xfrm>
            <a:off x="5036127" y="2162795"/>
            <a:ext cx="3621530" cy="2549991"/>
          </a:xfrm>
          <a:prstGeom prst="rect">
            <a:avLst/>
          </a:prstGeom>
        </p:spPr>
      </p:pic>
      <p:sp>
        <p:nvSpPr>
          <p:cNvPr id="35" name="Rectangle 16">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 name="Content Placeholder 2">
            <a:extLst>
              <a:ext uri="{FF2B5EF4-FFF2-40B4-BE49-F238E27FC236}">
                <a16:creationId xmlns:a16="http://schemas.microsoft.com/office/drawing/2014/main" id="{4BA73C58-907C-40A8-AC00-AC234E5736AD}"/>
              </a:ext>
            </a:extLst>
          </p:cNvPr>
          <p:cNvSpPr>
            <a:spLocks noGrp="1"/>
          </p:cNvSpPr>
          <p:nvPr>
            <p:ph idx="1"/>
          </p:nvPr>
        </p:nvSpPr>
        <p:spPr>
          <a:xfrm>
            <a:off x="479323" y="2418735"/>
            <a:ext cx="4387961" cy="3811742"/>
          </a:xfrm>
        </p:spPr>
        <p:txBody>
          <a:bodyPr anchor="ctr">
            <a:normAutofit/>
          </a:bodyPr>
          <a:lstStyle/>
          <a:p>
            <a:r>
              <a:rPr lang="en-IE" sz="2800" dirty="0">
                <a:solidFill>
                  <a:srgbClr val="FFFFFF"/>
                </a:solidFill>
                <a:latin typeface="Comic Sans MS" panose="030F0702030302020204" pitchFamily="66" charset="0"/>
              </a:rPr>
              <a:t>We are listening!</a:t>
            </a:r>
          </a:p>
          <a:p>
            <a:r>
              <a:rPr lang="en-IE" sz="2800" dirty="0">
                <a:solidFill>
                  <a:srgbClr val="FFFFFF"/>
                </a:solidFill>
                <a:latin typeface="Comic Sans MS" panose="030F0702030302020204" pitchFamily="66" charset="0"/>
              </a:rPr>
              <a:t>We are watching!</a:t>
            </a:r>
          </a:p>
          <a:p>
            <a:r>
              <a:rPr lang="en-IE" sz="2800" dirty="0">
                <a:solidFill>
                  <a:srgbClr val="FFFFFF"/>
                </a:solidFill>
                <a:latin typeface="Comic Sans MS" panose="030F0702030302020204" pitchFamily="66" charset="0"/>
              </a:rPr>
              <a:t>We are waiting in joyful hope for the coming of our Saviour Jesus Christ</a:t>
            </a:r>
          </a:p>
        </p:txBody>
      </p:sp>
    </p:spTree>
    <p:extLst>
      <p:ext uri="{BB962C8B-B14F-4D97-AF65-F5344CB8AC3E}">
        <p14:creationId xmlns:p14="http://schemas.microsoft.com/office/powerpoint/2010/main" val="245803841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8">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IE"/>
          </a:p>
        </p:txBody>
      </p:sp>
      <p:sp>
        <p:nvSpPr>
          <p:cNvPr id="32"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113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IE"/>
          </a:p>
        </p:txBody>
      </p:sp>
      <p:sp>
        <p:nvSpPr>
          <p:cNvPr id="33" name="Freeform: Shape 12">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706465" y="1335800"/>
            <a:ext cx="6053670" cy="4186400"/>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IE"/>
          </a:p>
        </p:txBody>
      </p:sp>
      <p:sp>
        <p:nvSpPr>
          <p:cNvPr id="34"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IE"/>
          </a:p>
        </p:txBody>
      </p:sp>
      <p:sp>
        <p:nvSpPr>
          <p:cNvPr id="2" name="Title 1">
            <a:extLst>
              <a:ext uri="{FF2B5EF4-FFF2-40B4-BE49-F238E27FC236}">
                <a16:creationId xmlns:a16="http://schemas.microsoft.com/office/drawing/2014/main" id="{923A5FB4-1DC0-478A-A370-1B5AF94BDFB1}"/>
              </a:ext>
            </a:extLst>
          </p:cNvPr>
          <p:cNvSpPr>
            <a:spLocks noGrp="1"/>
          </p:cNvSpPr>
          <p:nvPr>
            <p:ph type="title"/>
          </p:nvPr>
        </p:nvSpPr>
        <p:spPr>
          <a:xfrm>
            <a:off x="479323" y="629265"/>
            <a:ext cx="3849329" cy="1622322"/>
          </a:xfrm>
        </p:spPr>
        <p:txBody>
          <a:bodyPr>
            <a:normAutofit/>
          </a:bodyPr>
          <a:lstStyle/>
          <a:p>
            <a:r>
              <a:rPr lang="en-IE" dirty="0">
                <a:solidFill>
                  <a:srgbClr val="EBEBEB"/>
                </a:solidFill>
              </a:rPr>
              <a:t>In assembly today</a:t>
            </a:r>
          </a:p>
        </p:txBody>
      </p:sp>
      <p:sp>
        <p:nvSpPr>
          <p:cNvPr id="35" name="Rectangle 16">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3" name="Content Placeholder 2">
            <a:extLst>
              <a:ext uri="{FF2B5EF4-FFF2-40B4-BE49-F238E27FC236}">
                <a16:creationId xmlns:a16="http://schemas.microsoft.com/office/drawing/2014/main" id="{4BA73C58-907C-40A8-AC00-AC234E5736AD}"/>
              </a:ext>
            </a:extLst>
          </p:cNvPr>
          <p:cNvSpPr>
            <a:spLocks noGrp="1"/>
          </p:cNvSpPr>
          <p:nvPr>
            <p:ph idx="1"/>
          </p:nvPr>
        </p:nvSpPr>
        <p:spPr>
          <a:xfrm>
            <a:off x="381857" y="1864846"/>
            <a:ext cx="4387961" cy="4444473"/>
          </a:xfrm>
        </p:spPr>
        <p:txBody>
          <a:bodyPr anchor="ctr">
            <a:normAutofit lnSpcReduction="10000"/>
          </a:bodyPr>
          <a:lstStyle/>
          <a:p>
            <a:pPr marL="0" indent="0">
              <a:buNone/>
            </a:pPr>
            <a:r>
              <a:rPr lang="en-IE" sz="2800" dirty="0">
                <a:solidFill>
                  <a:srgbClr val="FFFFFF"/>
                </a:solidFill>
                <a:latin typeface="Comic Sans MS" panose="030F0702030302020204" pitchFamily="66" charset="0"/>
              </a:rPr>
              <a:t>We are going to go back in time to the day before the very first Christmas and listen to stories of people who were waiting for the birth of Jesus.</a:t>
            </a:r>
          </a:p>
          <a:p>
            <a:pPr marL="0" indent="0">
              <a:buNone/>
            </a:pPr>
            <a:r>
              <a:rPr lang="en-IE" sz="2800" dirty="0">
                <a:solidFill>
                  <a:srgbClr val="FFFFFF"/>
                </a:solidFill>
                <a:latin typeface="Comic Sans MS" panose="030F0702030302020204" pitchFamily="66" charset="0"/>
              </a:rPr>
              <a:t>We are travelling back about 2000 years, before cars, TVs, planes, phones  or computers.</a:t>
            </a:r>
          </a:p>
        </p:txBody>
      </p:sp>
      <p:pic>
        <p:nvPicPr>
          <p:cNvPr id="5" name="Picture 4"/>
          <p:cNvPicPr>
            <a:picLocks noChangeAspect="1"/>
          </p:cNvPicPr>
          <p:nvPr/>
        </p:nvPicPr>
        <p:blipFill>
          <a:blip r:embed="rId2"/>
          <a:stretch>
            <a:fillRect/>
          </a:stretch>
        </p:blipFill>
        <p:spPr>
          <a:xfrm>
            <a:off x="4807440" y="1791212"/>
            <a:ext cx="4302456" cy="2462685"/>
          </a:xfrm>
          <a:prstGeom prst="rect">
            <a:avLst/>
          </a:prstGeom>
        </p:spPr>
      </p:pic>
    </p:spTree>
    <p:extLst>
      <p:ext uri="{BB962C8B-B14F-4D97-AF65-F5344CB8AC3E}">
        <p14:creationId xmlns:p14="http://schemas.microsoft.com/office/powerpoint/2010/main" val="117929092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65347D-35B1-4781-837A-FBB6031458DF}"/>
              </a:ext>
            </a:extLst>
          </p:cNvPr>
          <p:cNvSpPr/>
          <p:nvPr/>
        </p:nvSpPr>
        <p:spPr>
          <a:xfrm>
            <a:off x="-468560" y="2852936"/>
            <a:ext cx="10081120" cy="3231654"/>
          </a:xfrm>
          <a:prstGeom prst="rect">
            <a:avLst/>
          </a:prstGeom>
          <a:noFill/>
        </p:spPr>
        <p:txBody>
          <a:bodyPr wrap="square" lIns="91440" tIns="45720" rIns="91440" bIns="45720">
            <a:spAutoFit/>
          </a:bodyPr>
          <a:lstStyle/>
          <a:p>
            <a:pPr algn="ctr"/>
            <a:r>
              <a:rPr lang="en-US" sz="1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STOP 1</a:t>
            </a:r>
          </a:p>
          <a:p>
            <a:pPr algn="ctr"/>
            <a:r>
              <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Early Christmas Eve</a:t>
            </a:r>
            <a:endParaRPr lang="en-US" sz="6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Hexagon 2"/>
          <p:cNvSpPr/>
          <p:nvPr/>
        </p:nvSpPr>
        <p:spPr>
          <a:xfrm>
            <a:off x="2483768" y="692696"/>
            <a:ext cx="4032448" cy="201622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dirty="0">
                <a:solidFill>
                  <a:schemeClr val="bg1"/>
                </a:solidFill>
              </a:rPr>
              <a:t>BETHLEHEM</a:t>
            </a:r>
          </a:p>
        </p:txBody>
      </p:sp>
    </p:spTree>
    <p:extLst>
      <p:ext uri="{BB962C8B-B14F-4D97-AF65-F5344CB8AC3E}">
        <p14:creationId xmlns:p14="http://schemas.microsoft.com/office/powerpoint/2010/main" val="3362548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5D41-45C0-4953-ADB0-E1AD56D36552}"/>
              </a:ext>
            </a:extLst>
          </p:cNvPr>
          <p:cNvSpPr>
            <a:spLocks noGrp="1"/>
          </p:cNvSpPr>
          <p:nvPr>
            <p:ph type="title"/>
          </p:nvPr>
        </p:nvSpPr>
        <p:spPr/>
        <p:txBody>
          <a:bodyPr/>
          <a:lstStyle/>
          <a:p>
            <a:r>
              <a:rPr lang="en-IE" dirty="0"/>
              <a:t>The Inn at Bethlehem</a:t>
            </a:r>
          </a:p>
        </p:txBody>
      </p:sp>
      <p:sp>
        <p:nvSpPr>
          <p:cNvPr id="3" name="Content Placeholder 2">
            <a:extLst>
              <a:ext uri="{FF2B5EF4-FFF2-40B4-BE49-F238E27FC236}">
                <a16:creationId xmlns:a16="http://schemas.microsoft.com/office/drawing/2014/main" id="{7C1607D0-C1B9-473F-8981-E4B5E008F21C}"/>
              </a:ext>
            </a:extLst>
          </p:cNvPr>
          <p:cNvSpPr>
            <a:spLocks noGrp="1"/>
          </p:cNvSpPr>
          <p:nvPr>
            <p:ph idx="1"/>
          </p:nvPr>
        </p:nvSpPr>
        <p:spPr>
          <a:xfrm>
            <a:off x="395536" y="2204864"/>
            <a:ext cx="6984776" cy="4320480"/>
          </a:xfrm>
        </p:spPr>
        <p:txBody>
          <a:bodyPr>
            <a:normAutofit/>
          </a:bodyPr>
          <a:lstStyle/>
          <a:p>
            <a:pPr marL="0" indent="0">
              <a:buNone/>
            </a:pPr>
            <a:r>
              <a:rPr lang="en-IE" dirty="0">
                <a:latin typeface="Comic Sans MS" panose="030F0702030302020204" pitchFamily="66" charset="0"/>
              </a:rPr>
              <a:t>Bethlehem was a busy place because Caesar Augustus had decided to take a census. He wanted to know how many people lived in his country. Then he could make rules and collect taxes from everyone.</a:t>
            </a:r>
          </a:p>
          <a:p>
            <a:pPr marL="0" indent="0">
              <a:buNone/>
            </a:pPr>
            <a:endParaRPr lang="en-IE" dirty="0">
              <a:latin typeface="Comic Sans MS" panose="030F0702030302020204" pitchFamily="66" charset="0"/>
            </a:endParaRPr>
          </a:p>
          <a:p>
            <a:pPr marL="0" indent="0">
              <a:buNone/>
            </a:pPr>
            <a:r>
              <a:rPr lang="en-IE" dirty="0">
                <a:latin typeface="Comic Sans MS" panose="030F0702030302020204" pitchFamily="66" charset="0"/>
              </a:rPr>
              <a:t>Everyone had to sign the census in the town or city that their family had come from.</a:t>
            </a:r>
          </a:p>
          <a:p>
            <a:pPr marL="0" indent="0">
              <a:buNone/>
            </a:pPr>
            <a:endParaRPr lang="en-IE" dirty="0">
              <a:latin typeface="Comic Sans MS" panose="030F0702030302020204" pitchFamily="66" charset="0"/>
            </a:endParaRPr>
          </a:p>
          <a:p>
            <a:pPr marL="0" indent="0">
              <a:buNone/>
            </a:pPr>
            <a:r>
              <a:rPr lang="en-IE" dirty="0">
                <a:latin typeface="Comic Sans MS" panose="030F0702030302020204" pitchFamily="66" charset="0"/>
              </a:rPr>
              <a:t>There were lots of visitors in Bethlehem….lots of people needing rooms to spend the night. Rooms were running out. Late visitors would not get anywhere to stay.</a:t>
            </a:r>
          </a:p>
        </p:txBody>
      </p:sp>
      <p:sp>
        <p:nvSpPr>
          <p:cNvPr id="5" name="Rectangle 4"/>
          <p:cNvSpPr/>
          <p:nvPr/>
        </p:nvSpPr>
        <p:spPr>
          <a:xfrm>
            <a:off x="7380312" y="3140968"/>
            <a:ext cx="1619672" cy="288032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dirty="0">
                <a:solidFill>
                  <a:schemeClr val="bg1"/>
                </a:solidFill>
                <a:latin typeface="Algerian" panose="04020705040A02060702" pitchFamily="82" charset="0"/>
              </a:rPr>
              <a:t>NO ROOM</a:t>
            </a:r>
          </a:p>
        </p:txBody>
      </p:sp>
    </p:spTree>
    <p:extLst>
      <p:ext uri="{BB962C8B-B14F-4D97-AF65-F5344CB8AC3E}">
        <p14:creationId xmlns:p14="http://schemas.microsoft.com/office/powerpoint/2010/main" val="1369251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65347D-35B1-4781-837A-FBB6031458DF}"/>
              </a:ext>
            </a:extLst>
          </p:cNvPr>
          <p:cNvSpPr/>
          <p:nvPr/>
        </p:nvSpPr>
        <p:spPr>
          <a:xfrm>
            <a:off x="-396552" y="2060848"/>
            <a:ext cx="10081120" cy="7494359"/>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uLnTx/>
                <a:uFillTx/>
                <a:latin typeface="Century Gothic" panose="020B0502020202020204"/>
                <a:ea typeface="+mn-ea"/>
                <a:cs typeface="+mn-cs"/>
              </a:rPr>
              <a:t>STOP 2</a:t>
            </a:r>
          </a:p>
          <a:p>
            <a:pPr algn="ctr"/>
            <a:r>
              <a:rPr lang="en-US"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Evening time Christmas Eve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9900" b="1" i="0" u="none" strike="noStrike" kern="1200" cap="none" spc="0" normalizeH="0" baseline="0" noProof="0"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uLnTx/>
              <a:uFillTx/>
              <a:latin typeface="Century Gothic" panose="020B0502020202020204"/>
              <a:ea typeface="+mn-ea"/>
              <a:cs typeface="+mn-cs"/>
            </a:endParaRPr>
          </a:p>
        </p:txBody>
      </p:sp>
      <p:sp>
        <p:nvSpPr>
          <p:cNvPr id="3" name="Hexagon 2"/>
          <p:cNvSpPr/>
          <p:nvPr/>
        </p:nvSpPr>
        <p:spPr>
          <a:xfrm>
            <a:off x="2483768" y="476672"/>
            <a:ext cx="4032448" cy="201622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dirty="0">
                <a:solidFill>
                  <a:schemeClr val="bg1"/>
                </a:solidFill>
              </a:rPr>
              <a:t>On the road to Bethlehem</a:t>
            </a:r>
          </a:p>
        </p:txBody>
      </p:sp>
    </p:spTree>
    <p:extLst>
      <p:ext uri="{BB962C8B-B14F-4D97-AF65-F5344CB8AC3E}">
        <p14:creationId xmlns:p14="http://schemas.microsoft.com/office/powerpoint/2010/main" val="17553798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228</TotalTime>
  <Words>1054</Words>
  <Application>Microsoft Office PowerPoint</Application>
  <PresentationFormat>On-screen Show (4:3)</PresentationFormat>
  <Paragraphs>131</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Algerian</vt:lpstr>
      <vt:lpstr>Arial</vt:lpstr>
      <vt:lpstr>Calibri</vt:lpstr>
      <vt:lpstr>Century Gothic</vt:lpstr>
      <vt:lpstr>Comic Sans MS</vt:lpstr>
      <vt:lpstr>Garamond</vt:lpstr>
      <vt:lpstr>Ink Free</vt:lpstr>
      <vt:lpstr>Wingdings 3</vt:lpstr>
      <vt:lpstr>Ion Boardroom</vt:lpstr>
      <vt:lpstr>Advent Assembly</vt:lpstr>
      <vt:lpstr>Greeting</vt:lpstr>
      <vt:lpstr>PowerPoint Presentation</vt:lpstr>
      <vt:lpstr>Song</vt:lpstr>
      <vt:lpstr>In Advent</vt:lpstr>
      <vt:lpstr>In assembly today</vt:lpstr>
      <vt:lpstr>PowerPoint Presentation</vt:lpstr>
      <vt:lpstr>The Inn at Bethlehem</vt:lpstr>
      <vt:lpstr>PowerPoint Presentation</vt:lpstr>
      <vt:lpstr>The Road from Nazareth  to Bethlehem</vt:lpstr>
      <vt:lpstr>Song</vt:lpstr>
      <vt:lpstr>PowerPoint Presentation</vt:lpstr>
      <vt:lpstr>On the hills</vt:lpstr>
      <vt:lpstr>PowerPoint Presentation</vt:lpstr>
      <vt:lpstr>The land of the kings</vt:lpstr>
      <vt:lpstr>PowerPoint Presentation</vt:lpstr>
      <vt:lpstr>PowerPoint Presentation</vt:lpstr>
      <vt:lpstr>PowerPoint Presentation</vt:lpstr>
      <vt:lpstr>PowerPoint Presentation</vt:lpstr>
      <vt:lpstr>In Advent</vt:lpstr>
      <vt:lpstr>Let us pray</vt:lpstr>
      <vt:lpstr>Jesus taught us to call God our Father, so in faith and trust we pray</vt:lpstr>
      <vt:lpstr>PowerPoint Presentation</vt:lpstr>
      <vt:lpstr>In Advent</vt:lpstr>
      <vt:lpstr>Advent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dc:title>
  <dc:creator>Jacqui Wilkinson</dc:creator>
  <cp:lastModifiedBy>Jacqui Wilkinson</cp:lastModifiedBy>
  <cp:revision>17</cp:revision>
  <dcterms:created xsi:type="dcterms:W3CDTF">2020-11-13T12:40:59Z</dcterms:created>
  <dcterms:modified xsi:type="dcterms:W3CDTF">2024-10-29T12:31:05Z</dcterms:modified>
</cp:coreProperties>
</file>