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375" r:id="rId4"/>
    <p:sldId id="377" r:id="rId5"/>
    <p:sldId id="378" r:id="rId6"/>
    <p:sldId id="379" r:id="rId7"/>
    <p:sldId id="362" r:id="rId8"/>
    <p:sldId id="342" r:id="rId9"/>
    <p:sldId id="340" r:id="rId10"/>
    <p:sldId id="380" r:id="rId11"/>
    <p:sldId id="365" r:id="rId12"/>
    <p:sldId id="366" r:id="rId13"/>
    <p:sldId id="381" r:id="rId14"/>
    <p:sldId id="382" r:id="rId15"/>
    <p:sldId id="386" r:id="rId16"/>
    <p:sldId id="367" r:id="rId17"/>
    <p:sldId id="368" r:id="rId18"/>
    <p:sldId id="268" r:id="rId19"/>
    <p:sldId id="383" r:id="rId20"/>
    <p:sldId id="385" r:id="rId21"/>
    <p:sldId id="360" r:id="rId22"/>
    <p:sldId id="27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60"/>
  </p:normalViewPr>
  <p:slideViewPr>
    <p:cSldViewPr>
      <p:cViewPr varScale="1">
        <p:scale>
          <a:sx n="64" d="100"/>
          <a:sy n="64" d="100"/>
        </p:scale>
        <p:origin x="164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IE"/>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228428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CD090A-B3AD-49F4-ACD2-1AC8E30C9435}" type="datetimeFigureOut">
              <a:rPr lang="en-IE" smtClean="0"/>
              <a:t>29/10/2024</a:t>
            </a:fld>
            <a:endParaRPr lang="en-IE"/>
          </a:p>
        </p:txBody>
      </p:sp>
      <p:sp>
        <p:nvSpPr>
          <p:cNvPr id="6" name="Footer Placeholder 5"/>
          <p:cNvSpPr>
            <a:spLocks noGrp="1"/>
          </p:cNvSpPr>
          <p:nvPr>
            <p:ph type="ftr" sz="quarter" idx="11"/>
          </p:nvPr>
        </p:nvSpPr>
        <p:spPr/>
        <p:txBody>
          <a:bodyPr/>
          <a:lstStyle/>
          <a:p>
            <a:endParaRPr lang="en-IE"/>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39438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2559023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2891422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2290090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3CD090A-B3AD-49F4-ACD2-1AC8E30C9435}" type="datetimeFigureOut">
              <a:rPr lang="en-IE" smtClean="0"/>
              <a:t>29/10/2024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4267698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3CD090A-B3AD-49F4-ACD2-1AC8E30C9435}" type="datetimeFigureOut">
              <a:rPr lang="en-IE" smtClean="0"/>
              <a:t>29/10/2024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1275915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3252301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262269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30945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CD090A-B3AD-49F4-ACD2-1AC8E30C9435}" type="datetimeFigureOut">
              <a:rPr lang="en-IE" smtClean="0"/>
              <a:t>29/10/2024</a:t>
            </a:fld>
            <a:endParaRPr lang="en-IE"/>
          </a:p>
        </p:txBody>
      </p:sp>
      <p:sp>
        <p:nvSpPr>
          <p:cNvPr id="5" name="Footer Placeholder 4"/>
          <p:cNvSpPr>
            <a:spLocks noGrp="1"/>
          </p:cNvSpPr>
          <p:nvPr>
            <p:ph type="ftr" sz="quarter" idx="11"/>
          </p:nvPr>
        </p:nvSpPr>
        <p:spPr/>
        <p:txBody>
          <a:bodyPr/>
          <a:lstStyle/>
          <a:p>
            <a:endParaRPr lang="en-IE"/>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268055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CD090A-B3AD-49F4-ACD2-1AC8E30C9435}" type="datetimeFigureOut">
              <a:rPr lang="en-IE" smtClean="0"/>
              <a:t>29/10/2024</a:t>
            </a:fld>
            <a:endParaRPr lang="en-IE"/>
          </a:p>
        </p:txBody>
      </p:sp>
      <p:sp>
        <p:nvSpPr>
          <p:cNvPr id="6" name="Footer Placeholder 5"/>
          <p:cNvSpPr>
            <a:spLocks noGrp="1"/>
          </p:cNvSpPr>
          <p:nvPr>
            <p:ph type="ftr" sz="quarter" idx="11"/>
          </p:nvPr>
        </p:nvSpPr>
        <p:spPr/>
        <p:txBody>
          <a:bodyPr/>
          <a:lstStyle/>
          <a:p>
            <a:endParaRPr lang="en-IE"/>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3621789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CD090A-B3AD-49F4-ACD2-1AC8E30C9435}" type="datetimeFigureOut">
              <a:rPr lang="en-IE" smtClean="0"/>
              <a:t>29/10/2024</a:t>
            </a:fld>
            <a:endParaRPr lang="en-IE"/>
          </a:p>
        </p:txBody>
      </p:sp>
      <p:sp>
        <p:nvSpPr>
          <p:cNvPr id="8" name="Footer Placeholder 7"/>
          <p:cNvSpPr>
            <a:spLocks noGrp="1"/>
          </p:cNvSpPr>
          <p:nvPr>
            <p:ph type="ftr" sz="quarter" idx="11"/>
          </p:nvPr>
        </p:nvSpPr>
        <p:spPr/>
        <p:txBody>
          <a:bodyPr/>
          <a:lstStyle/>
          <a:p>
            <a:endParaRPr lang="en-IE"/>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324480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CD090A-B3AD-49F4-ACD2-1AC8E30C9435}" type="datetimeFigureOut">
              <a:rPr lang="en-IE" smtClean="0"/>
              <a:t>29/10/2024</a:t>
            </a:fld>
            <a:endParaRPr lang="en-IE"/>
          </a:p>
        </p:txBody>
      </p:sp>
      <p:sp>
        <p:nvSpPr>
          <p:cNvPr id="4" name="Footer Placeholder 3"/>
          <p:cNvSpPr>
            <a:spLocks noGrp="1"/>
          </p:cNvSpPr>
          <p:nvPr>
            <p:ph type="ftr" sz="quarter" idx="11"/>
          </p:nvPr>
        </p:nvSpPr>
        <p:spPr/>
        <p:txBody>
          <a:bodyPr/>
          <a:lstStyle/>
          <a:p>
            <a:endParaRPr lang="en-IE"/>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99365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D090A-B3AD-49F4-ACD2-1AC8E30C9435}" type="datetimeFigureOut">
              <a:rPr lang="en-IE" smtClean="0"/>
              <a:t>29/10/2024</a:t>
            </a:fld>
            <a:endParaRPr lang="en-IE"/>
          </a:p>
        </p:txBody>
      </p:sp>
      <p:sp>
        <p:nvSpPr>
          <p:cNvPr id="3" name="Footer Placeholder 2"/>
          <p:cNvSpPr>
            <a:spLocks noGrp="1"/>
          </p:cNvSpPr>
          <p:nvPr>
            <p:ph type="ftr" sz="quarter" idx="11"/>
          </p:nvPr>
        </p:nvSpPr>
        <p:spPr/>
        <p:txBody>
          <a:bodyPr/>
          <a:lstStyle/>
          <a:p>
            <a:endParaRPr lang="en-IE"/>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98404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CD090A-B3AD-49F4-ACD2-1AC8E30C9435}" type="datetimeFigureOut">
              <a:rPr lang="en-IE" smtClean="0"/>
              <a:t>29/10/2024</a:t>
            </a:fld>
            <a:endParaRPr lang="en-IE"/>
          </a:p>
        </p:txBody>
      </p:sp>
      <p:sp>
        <p:nvSpPr>
          <p:cNvPr id="6" name="Footer Placeholder 5"/>
          <p:cNvSpPr>
            <a:spLocks noGrp="1"/>
          </p:cNvSpPr>
          <p:nvPr>
            <p:ph type="ftr" sz="quarter" idx="11"/>
          </p:nvPr>
        </p:nvSpPr>
        <p:spPr/>
        <p:txBody>
          <a:bodyPr/>
          <a:lstStyle/>
          <a:p>
            <a:endParaRPr lang="en-IE"/>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283186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3CD090A-B3AD-49F4-ACD2-1AC8E30C9435}" type="datetimeFigureOut">
              <a:rPr lang="en-IE" smtClean="0"/>
              <a:t>29/10/2024</a:t>
            </a:fld>
            <a:endParaRPr lang="en-IE"/>
          </a:p>
        </p:txBody>
      </p:sp>
      <p:sp>
        <p:nvSpPr>
          <p:cNvPr id="6" name="Footer Placeholder 5"/>
          <p:cNvSpPr>
            <a:spLocks noGrp="1"/>
          </p:cNvSpPr>
          <p:nvPr>
            <p:ph type="ftr" sz="quarter" idx="11"/>
          </p:nvPr>
        </p:nvSpPr>
        <p:spPr/>
        <p:txBody>
          <a:bodyPr/>
          <a:lstStyle/>
          <a:p>
            <a:endParaRPr lang="en-IE"/>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657BB11F-FE66-474C-A873-9006AC35D245}" type="slidenum">
              <a:rPr lang="en-IE" smtClean="0"/>
              <a:t>‹#›</a:t>
            </a:fld>
            <a:endParaRPr lang="en-IE"/>
          </a:p>
        </p:txBody>
      </p:sp>
    </p:spTree>
    <p:extLst>
      <p:ext uri="{BB962C8B-B14F-4D97-AF65-F5344CB8AC3E}">
        <p14:creationId xmlns:p14="http://schemas.microsoft.com/office/powerpoint/2010/main" val="269541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73CD090A-B3AD-49F4-ACD2-1AC8E30C9435}" type="datetimeFigureOut">
              <a:rPr lang="en-IE" smtClean="0"/>
              <a:t>29/10/2024</a:t>
            </a:fld>
            <a:endParaRPr lang="en-IE"/>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IE"/>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657BB11F-FE66-474C-A873-9006AC35D245}" type="slidenum">
              <a:rPr lang="en-IE" smtClean="0"/>
              <a:t>‹#›</a:t>
            </a:fld>
            <a:endParaRPr lang="en-IE"/>
          </a:p>
        </p:txBody>
      </p:sp>
    </p:spTree>
    <p:extLst>
      <p:ext uri="{BB962C8B-B14F-4D97-AF65-F5344CB8AC3E}">
        <p14:creationId xmlns:p14="http://schemas.microsoft.com/office/powerpoint/2010/main" val="11506743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D5uud2fjtoo"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64289" y="1248363"/>
            <a:ext cx="4538732" cy="1655762"/>
          </a:xfrm>
        </p:spPr>
        <p:txBody>
          <a:bodyPr>
            <a:normAutofit fontScale="90000"/>
          </a:bodyPr>
          <a:lstStyle/>
          <a:p>
            <a:r>
              <a:rPr lang="en-IE" sz="6000" dirty="0">
                <a:solidFill>
                  <a:schemeClr val="bg1"/>
                </a:solidFill>
                <a:latin typeface="Comic Sans MS" panose="030F0702030302020204" pitchFamily="66" charset="0"/>
              </a:rPr>
              <a:t>CHRISTMAS</a:t>
            </a:r>
          </a:p>
        </p:txBody>
      </p:sp>
      <p:sp>
        <p:nvSpPr>
          <p:cNvPr id="3" name="Subtitle 2"/>
          <p:cNvSpPr>
            <a:spLocks noGrp="1"/>
          </p:cNvSpPr>
          <p:nvPr>
            <p:ph type="subTitle" idx="1"/>
          </p:nvPr>
        </p:nvSpPr>
        <p:spPr>
          <a:xfrm>
            <a:off x="691642" y="3259710"/>
            <a:ext cx="3880358" cy="1655762"/>
          </a:xfrm>
        </p:spPr>
        <p:txBody>
          <a:bodyPr>
            <a:normAutofit/>
          </a:bodyPr>
          <a:lstStyle/>
          <a:p>
            <a:r>
              <a:rPr lang="en-IE" sz="4800" dirty="0">
                <a:solidFill>
                  <a:schemeClr val="bg1"/>
                </a:solidFill>
                <a:latin typeface="Comic Sans MS" panose="030F0702030302020204" pitchFamily="66" charset="0"/>
              </a:rPr>
              <a:t>Assembly</a:t>
            </a:r>
          </a:p>
          <a:p>
            <a:endParaRPr lang="en-IE" sz="4800" dirty="0">
              <a:solidFill>
                <a:schemeClr val="bg1"/>
              </a:solidFill>
              <a:latin typeface="Comic Sans MS" panose="030F0702030302020204" pitchFamily="66" charset="0"/>
            </a:endParaRPr>
          </a:p>
        </p:txBody>
      </p:sp>
      <p:sp>
        <p:nvSpPr>
          <p:cNvPr id="5" name="Rectangle 4">
            <a:extLst>
              <a:ext uri="{FF2B5EF4-FFF2-40B4-BE49-F238E27FC236}">
                <a16:creationId xmlns:a16="http://schemas.microsoft.com/office/drawing/2014/main" id="{5B419297-2238-4EAD-B56B-6A3E65058A30}"/>
              </a:ext>
            </a:extLst>
          </p:cNvPr>
          <p:cNvSpPr/>
          <p:nvPr/>
        </p:nvSpPr>
        <p:spPr>
          <a:xfrm>
            <a:off x="0" y="6485138"/>
            <a:ext cx="4456590"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Jacqui Wilkinson, CIC, DCU</a:t>
            </a:r>
          </a:p>
        </p:txBody>
      </p:sp>
      <p:pic>
        <p:nvPicPr>
          <p:cNvPr id="7" name="Picture 6"/>
          <p:cNvPicPr>
            <a:picLocks noChangeAspect="1"/>
          </p:cNvPicPr>
          <p:nvPr/>
        </p:nvPicPr>
        <p:blipFill>
          <a:blip r:embed="rId2"/>
          <a:stretch>
            <a:fillRect/>
          </a:stretch>
        </p:blipFill>
        <p:spPr>
          <a:xfrm>
            <a:off x="4932040" y="2492896"/>
            <a:ext cx="3533901" cy="3672408"/>
          </a:xfrm>
          <a:prstGeom prst="rect">
            <a:avLst/>
          </a:prstGeom>
        </p:spPr>
      </p:pic>
    </p:spTree>
    <p:extLst>
      <p:ext uri="{BB962C8B-B14F-4D97-AF65-F5344CB8AC3E}">
        <p14:creationId xmlns:p14="http://schemas.microsoft.com/office/powerpoint/2010/main" val="199662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cqui\AppData\Local\Microsoft\Windows\Temporary Internet Files\Content.IE5\5C47UX0G\MC900441798[1].png"/>
          <p:cNvPicPr>
            <a:picLocks noChangeAspect="1" noChangeArrowheads="1"/>
          </p:cNvPicPr>
          <p:nvPr/>
        </p:nvPicPr>
        <p:blipFill rotWithShape="1">
          <a:blip r:embed="rId2">
            <a:extLst>
              <a:ext uri="{28A0092B-C50C-407E-A947-70E740481C1C}">
                <a14:useLocalDpi xmlns:a14="http://schemas.microsoft.com/office/drawing/2010/main" val="0"/>
              </a:ext>
            </a:extLst>
          </a:blip>
          <a:srcRect b="20886"/>
          <a:stretch/>
        </p:blipFill>
        <p:spPr bwMode="auto">
          <a:xfrm>
            <a:off x="497097" y="3821277"/>
            <a:ext cx="3203848" cy="25346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8486" y="1699022"/>
            <a:ext cx="3017520" cy="2403101"/>
          </a:xfrm>
        </p:spPr>
        <p:txBody>
          <a:bodyPr vert="horz" lIns="68580" tIns="34290" rIns="68580" bIns="34290" rtlCol="0" anchor="b">
            <a:normAutofit/>
          </a:bodyPr>
          <a:lstStyle/>
          <a:p>
            <a:r>
              <a:rPr lang="en-US" sz="3600" dirty="0"/>
              <a:t>Song</a:t>
            </a:r>
          </a:p>
        </p:txBody>
      </p:sp>
      <p:sp>
        <p:nvSpPr>
          <p:cNvPr id="3" name="Content Placeholder 2"/>
          <p:cNvSpPr>
            <a:spLocks noGrp="1"/>
          </p:cNvSpPr>
          <p:nvPr>
            <p:ph idx="1"/>
          </p:nvPr>
        </p:nvSpPr>
        <p:spPr>
          <a:xfrm>
            <a:off x="358486" y="4511942"/>
            <a:ext cx="3017519" cy="906106"/>
          </a:xfrm>
        </p:spPr>
        <p:txBody>
          <a:bodyPr vert="horz" lIns="68580" tIns="34290" rIns="68580" bIns="34290" rtlCol="0" anchor="t">
            <a:normAutofit/>
          </a:bodyPr>
          <a:lstStyle/>
          <a:p>
            <a:pPr marL="0" indent="0">
              <a:buNone/>
            </a:pPr>
            <a:endParaRPr lang="en-US" dirty="0"/>
          </a:p>
        </p:txBody>
      </p:sp>
      <p:sp>
        <p:nvSpPr>
          <p:cNvPr id="5" name="Rectangle: Rounded Corners 4">
            <a:extLst>
              <a:ext uri="{FF2B5EF4-FFF2-40B4-BE49-F238E27FC236}">
                <a16:creationId xmlns:a16="http://schemas.microsoft.com/office/drawing/2014/main" id="{3E50AA04-3186-435A-9F8D-ADFDD6F17941}"/>
              </a:ext>
            </a:extLst>
          </p:cNvPr>
          <p:cNvSpPr/>
          <p:nvPr/>
        </p:nvSpPr>
        <p:spPr>
          <a:xfrm>
            <a:off x="4427984" y="4701404"/>
            <a:ext cx="4364831" cy="1433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en-IE" sz="2400" dirty="0"/>
              <a:t>Away in a  manger</a:t>
            </a:r>
          </a:p>
          <a:p>
            <a:pPr algn="ctr">
              <a:spcAft>
                <a:spcPts val="450"/>
              </a:spcAft>
            </a:pPr>
            <a:r>
              <a:rPr lang="en-IE" sz="2400" dirty="0"/>
              <a:t>https://www.youtube.com/watch?v=9CJFt7BZKUU</a:t>
            </a:r>
          </a:p>
          <a:p>
            <a:pPr algn="ctr">
              <a:spcAft>
                <a:spcPts val="450"/>
              </a:spcAft>
            </a:pPr>
            <a:endParaRPr lang="en-IE" sz="2400" dirty="0"/>
          </a:p>
        </p:txBody>
      </p:sp>
      <p:pic>
        <p:nvPicPr>
          <p:cNvPr id="4" name="Picture 3">
            <a:extLst>
              <a:ext uri="{FF2B5EF4-FFF2-40B4-BE49-F238E27FC236}">
                <a16:creationId xmlns:a16="http://schemas.microsoft.com/office/drawing/2014/main" id="{AEB06D3C-18EB-45B1-8773-A685F0209316}"/>
              </a:ext>
            </a:extLst>
          </p:cNvPr>
          <p:cNvPicPr>
            <a:picLocks noChangeAspect="1"/>
          </p:cNvPicPr>
          <p:nvPr/>
        </p:nvPicPr>
        <p:blipFill>
          <a:blip r:embed="rId3"/>
          <a:stretch>
            <a:fillRect/>
          </a:stretch>
        </p:blipFill>
        <p:spPr>
          <a:xfrm>
            <a:off x="467544" y="547478"/>
            <a:ext cx="5842860" cy="3313569"/>
          </a:xfrm>
          <a:prstGeom prst="rect">
            <a:avLst/>
          </a:prstGeom>
        </p:spPr>
      </p:pic>
    </p:spTree>
    <p:extLst>
      <p:ext uri="{BB962C8B-B14F-4D97-AF65-F5344CB8AC3E}">
        <p14:creationId xmlns:p14="http://schemas.microsoft.com/office/powerpoint/2010/main" val="23224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5347D-35B1-4781-837A-FBB6031458DF}"/>
              </a:ext>
            </a:extLst>
          </p:cNvPr>
          <p:cNvSpPr/>
          <p:nvPr/>
        </p:nvSpPr>
        <p:spPr>
          <a:xfrm>
            <a:off x="-468560" y="2852936"/>
            <a:ext cx="10081120" cy="712502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2700">
                  <a:solidFill>
                    <a:srgbClr val="B31166"/>
                  </a:solidFill>
                  <a:prstDash val="solid"/>
                </a:ln>
                <a:solidFill>
                  <a:srgbClr val="FF0000"/>
                </a:solidFill>
                <a:effectLst>
                  <a:outerShdw dist="38100" dir="2640000" algn="bl" rotWithShape="0">
                    <a:srgbClr val="B31166"/>
                  </a:outerShdw>
                </a:effectLst>
                <a:uLnTx/>
                <a:uFillTx/>
                <a:latin typeface="Century Gothic" panose="020B0502020202020204"/>
                <a:ea typeface="+mn-ea"/>
                <a:cs typeface="+mn-cs"/>
              </a:rPr>
              <a:t>STOP 2</a:t>
            </a:r>
          </a:p>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Night time </a:t>
            </a:r>
          </a:p>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Christmas Eve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900" b="1" i="0" u="none" strike="noStrike" kern="1200" cap="none" spc="0" normalizeH="0" baseline="0" noProof="0" dirty="0">
              <a:ln w="12700">
                <a:solidFill>
                  <a:srgbClr val="B31166"/>
                </a:solidFill>
                <a:prstDash val="solid"/>
              </a:ln>
              <a:pattFill prst="pct50">
                <a:fgClr>
                  <a:srgbClr val="B31166"/>
                </a:fgClr>
                <a:bgClr>
                  <a:srgbClr val="B31166">
                    <a:lumMod val="20000"/>
                    <a:lumOff val="80000"/>
                  </a:srgbClr>
                </a:bgClr>
              </a:pattFill>
              <a:effectLst>
                <a:outerShdw dist="38100" dir="2640000" algn="bl" rotWithShape="0">
                  <a:srgbClr val="B31166"/>
                </a:outerShdw>
              </a:effectLst>
              <a:uLnTx/>
              <a:uFillTx/>
              <a:latin typeface="Century Gothic" panose="020B0502020202020204"/>
              <a:ea typeface="+mn-ea"/>
              <a:cs typeface="+mn-cs"/>
            </a:endParaRPr>
          </a:p>
        </p:txBody>
      </p:sp>
      <p:sp>
        <p:nvSpPr>
          <p:cNvPr id="3" name="Hexagon 2"/>
          <p:cNvSpPr/>
          <p:nvPr/>
        </p:nvSpPr>
        <p:spPr>
          <a:xfrm>
            <a:off x="2483768" y="692696"/>
            <a:ext cx="4392488" cy="201622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dirty="0">
                <a:solidFill>
                  <a:schemeClr val="bg1"/>
                </a:solidFill>
              </a:rPr>
              <a:t>A hill overlooking Bethlehem</a:t>
            </a:r>
          </a:p>
        </p:txBody>
      </p:sp>
    </p:spTree>
    <p:extLst>
      <p:ext uri="{BB962C8B-B14F-4D97-AF65-F5344CB8AC3E}">
        <p14:creationId xmlns:p14="http://schemas.microsoft.com/office/powerpoint/2010/main" val="345332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5D41-45C0-4953-ADB0-E1AD56D36552}"/>
              </a:ext>
            </a:extLst>
          </p:cNvPr>
          <p:cNvSpPr>
            <a:spLocks noGrp="1"/>
          </p:cNvSpPr>
          <p:nvPr>
            <p:ph type="title"/>
          </p:nvPr>
        </p:nvSpPr>
        <p:spPr/>
        <p:txBody>
          <a:bodyPr/>
          <a:lstStyle/>
          <a:p>
            <a:r>
              <a:rPr lang="en-IE" dirty="0"/>
              <a:t>On the hills</a:t>
            </a:r>
          </a:p>
        </p:txBody>
      </p:sp>
      <p:sp>
        <p:nvSpPr>
          <p:cNvPr id="3" name="Content Placeholder 2">
            <a:extLst>
              <a:ext uri="{FF2B5EF4-FFF2-40B4-BE49-F238E27FC236}">
                <a16:creationId xmlns:a16="http://schemas.microsoft.com/office/drawing/2014/main" id="{7C1607D0-C1B9-473F-8981-E4B5E008F21C}"/>
              </a:ext>
            </a:extLst>
          </p:cNvPr>
          <p:cNvSpPr>
            <a:spLocks noGrp="1"/>
          </p:cNvSpPr>
          <p:nvPr>
            <p:ph idx="1"/>
          </p:nvPr>
        </p:nvSpPr>
        <p:spPr>
          <a:xfrm>
            <a:off x="467544" y="2093764"/>
            <a:ext cx="5184576" cy="4575596"/>
          </a:xfrm>
        </p:spPr>
        <p:txBody>
          <a:bodyPr>
            <a:normAutofit/>
          </a:bodyPr>
          <a:lstStyle/>
          <a:p>
            <a:pPr marL="0" indent="0">
              <a:buNone/>
            </a:pPr>
            <a:r>
              <a:rPr lang="en-IE" dirty="0">
                <a:latin typeface="Comic Sans MS" panose="030F0702030302020204" pitchFamily="66" charset="0"/>
              </a:rPr>
              <a:t>It was night time and cold. Stars were in the sky.</a:t>
            </a:r>
          </a:p>
          <a:p>
            <a:pPr marL="0" indent="0">
              <a:buNone/>
            </a:pPr>
            <a:r>
              <a:rPr lang="en-IE" dirty="0">
                <a:latin typeface="Comic Sans MS" panose="030F0702030302020204" pitchFamily="66" charset="0"/>
              </a:rPr>
              <a:t>Out on the hills near Bethlehem were shepherds watching their sheep. An angel of the Lord stood before them. The glory of the Lord was shining around them and suddenly they became very frightened. The angel said to them.</a:t>
            </a:r>
          </a:p>
          <a:p>
            <a:pPr marL="0" indent="0">
              <a:buNone/>
            </a:pPr>
            <a:r>
              <a:rPr lang="en-IE" dirty="0">
                <a:latin typeface="Comic Sans MS" panose="030F0702030302020204" pitchFamily="66" charset="0"/>
              </a:rPr>
              <a:t>‘Don’t be afraid, because I am bringing you some good news. It will be a joy to all the people. Today your Saviour was born in Bethlehem. He is Christ the Lord. This is how you will know him, you will find a baby wrapped in cloths and lying in a feeding box’. </a:t>
            </a:r>
          </a:p>
          <a:p>
            <a:pPr marL="0" indent="0">
              <a:buNone/>
            </a:pPr>
            <a:endParaRPr lang="en-IE" dirty="0">
              <a:latin typeface="Comic Sans MS" panose="030F0702030302020204" pitchFamily="66" charset="0"/>
            </a:endParaRPr>
          </a:p>
          <a:p>
            <a:pPr marL="0" indent="0">
              <a:buNone/>
            </a:pPr>
            <a:endParaRPr lang="en-IE"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5695164" y="2636913"/>
            <a:ext cx="3100294" cy="3100294"/>
          </a:xfrm>
          <a:prstGeom prst="rect">
            <a:avLst/>
          </a:prstGeom>
        </p:spPr>
      </p:pic>
    </p:spTree>
    <p:extLst>
      <p:ext uri="{BB962C8B-B14F-4D97-AF65-F5344CB8AC3E}">
        <p14:creationId xmlns:p14="http://schemas.microsoft.com/office/powerpoint/2010/main" val="757492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5D41-45C0-4953-ADB0-E1AD56D36552}"/>
              </a:ext>
            </a:extLst>
          </p:cNvPr>
          <p:cNvSpPr>
            <a:spLocks noGrp="1"/>
          </p:cNvSpPr>
          <p:nvPr>
            <p:ph type="title"/>
          </p:nvPr>
        </p:nvSpPr>
        <p:spPr/>
        <p:txBody>
          <a:bodyPr/>
          <a:lstStyle/>
          <a:p>
            <a:r>
              <a:rPr lang="en-IE" dirty="0"/>
              <a:t>On the hills</a:t>
            </a:r>
          </a:p>
        </p:txBody>
      </p:sp>
      <p:sp>
        <p:nvSpPr>
          <p:cNvPr id="3" name="Content Placeholder 2">
            <a:extLst>
              <a:ext uri="{FF2B5EF4-FFF2-40B4-BE49-F238E27FC236}">
                <a16:creationId xmlns:a16="http://schemas.microsoft.com/office/drawing/2014/main" id="{7C1607D0-C1B9-473F-8981-E4B5E008F21C}"/>
              </a:ext>
            </a:extLst>
          </p:cNvPr>
          <p:cNvSpPr>
            <a:spLocks noGrp="1"/>
          </p:cNvSpPr>
          <p:nvPr>
            <p:ph idx="1"/>
          </p:nvPr>
        </p:nvSpPr>
        <p:spPr>
          <a:xfrm>
            <a:off x="395536" y="2081637"/>
            <a:ext cx="4824536" cy="4575596"/>
          </a:xfrm>
        </p:spPr>
        <p:txBody>
          <a:bodyPr>
            <a:normAutofit fontScale="92500" lnSpcReduction="20000"/>
          </a:bodyPr>
          <a:lstStyle/>
          <a:p>
            <a:pPr marL="0" indent="0">
              <a:buNone/>
            </a:pPr>
            <a:r>
              <a:rPr lang="en-IE" dirty="0">
                <a:latin typeface="Comic Sans MS" panose="030F0702030302020204" pitchFamily="66" charset="0"/>
              </a:rPr>
              <a:t>Then a very large group of angels from heaven joined the first angel. All the angels were praising God, saying:</a:t>
            </a:r>
          </a:p>
          <a:p>
            <a:pPr marL="0" indent="0">
              <a:buNone/>
            </a:pPr>
            <a:r>
              <a:rPr lang="en-IE" dirty="0">
                <a:latin typeface="Comic Sans MS" panose="030F0702030302020204" pitchFamily="66" charset="0"/>
              </a:rPr>
              <a:t>‘Give glory to God in heaven, and on earth let there be peace to the people who please God’</a:t>
            </a:r>
          </a:p>
          <a:p>
            <a:pPr marL="0" indent="0">
              <a:buNone/>
            </a:pPr>
            <a:endParaRPr lang="en-IE" dirty="0">
              <a:latin typeface="Comic Sans MS" panose="030F0702030302020204" pitchFamily="66" charset="0"/>
            </a:endParaRPr>
          </a:p>
          <a:p>
            <a:pPr marL="0" indent="0">
              <a:buNone/>
            </a:pPr>
            <a:r>
              <a:rPr lang="en-IE" dirty="0">
                <a:latin typeface="Comic Sans MS" panose="030F0702030302020204" pitchFamily="66" charset="0"/>
              </a:rPr>
              <a:t>Then the angels left the shepherds and went back to heaven. The shepherds said to each other, ‘Let us go to Bethlehem and see this thing that has happened. We will see what the Lord has told us about. </a:t>
            </a:r>
          </a:p>
          <a:p>
            <a:pPr marL="0" indent="0">
              <a:buNone/>
            </a:pPr>
            <a:r>
              <a:rPr lang="en-IE" dirty="0">
                <a:latin typeface="Comic Sans MS" panose="030F0702030302020204" pitchFamily="66" charset="0"/>
              </a:rPr>
              <a:t>So the shepherds went quickly and found Mary and Joseph. And the shepherds saw the baby lying in a feeding box. Then they told them what the angels had said about this child.</a:t>
            </a:r>
          </a:p>
          <a:p>
            <a:pPr marL="0" indent="0">
              <a:buNone/>
            </a:pPr>
            <a:r>
              <a:rPr lang="en-IE" dirty="0">
                <a:latin typeface="Comic Sans MS" panose="030F0702030302020204" pitchFamily="66" charset="0"/>
              </a:rPr>
              <a:t>Everyone was amazed when they heard what the shepherds said to them.</a:t>
            </a:r>
          </a:p>
        </p:txBody>
      </p:sp>
      <p:pic>
        <p:nvPicPr>
          <p:cNvPr id="6" name="Picture 5"/>
          <p:cNvPicPr>
            <a:picLocks noChangeAspect="1"/>
          </p:cNvPicPr>
          <p:nvPr/>
        </p:nvPicPr>
        <p:blipFill>
          <a:blip r:embed="rId2"/>
          <a:stretch>
            <a:fillRect/>
          </a:stretch>
        </p:blipFill>
        <p:spPr>
          <a:xfrm>
            <a:off x="5220072" y="2420888"/>
            <a:ext cx="3567484" cy="3567484"/>
          </a:xfrm>
          <a:prstGeom prst="rect">
            <a:avLst/>
          </a:prstGeom>
        </p:spPr>
      </p:pic>
    </p:spTree>
    <p:extLst>
      <p:ext uri="{BB962C8B-B14F-4D97-AF65-F5344CB8AC3E}">
        <p14:creationId xmlns:p14="http://schemas.microsoft.com/office/powerpoint/2010/main" val="1841227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5D41-45C0-4953-ADB0-E1AD56D36552}"/>
              </a:ext>
            </a:extLst>
          </p:cNvPr>
          <p:cNvSpPr>
            <a:spLocks noGrp="1"/>
          </p:cNvSpPr>
          <p:nvPr>
            <p:ph type="title"/>
          </p:nvPr>
        </p:nvSpPr>
        <p:spPr/>
        <p:txBody>
          <a:bodyPr/>
          <a:lstStyle/>
          <a:p>
            <a:r>
              <a:rPr lang="en-IE" dirty="0"/>
              <a:t>On the hills</a:t>
            </a:r>
          </a:p>
        </p:txBody>
      </p:sp>
      <p:sp>
        <p:nvSpPr>
          <p:cNvPr id="3" name="Content Placeholder 2">
            <a:extLst>
              <a:ext uri="{FF2B5EF4-FFF2-40B4-BE49-F238E27FC236}">
                <a16:creationId xmlns:a16="http://schemas.microsoft.com/office/drawing/2014/main" id="{7C1607D0-C1B9-473F-8981-E4B5E008F21C}"/>
              </a:ext>
            </a:extLst>
          </p:cNvPr>
          <p:cNvSpPr>
            <a:spLocks noGrp="1"/>
          </p:cNvSpPr>
          <p:nvPr>
            <p:ph idx="1"/>
          </p:nvPr>
        </p:nvSpPr>
        <p:spPr>
          <a:xfrm>
            <a:off x="467544" y="2093764"/>
            <a:ext cx="6345260" cy="4575596"/>
          </a:xfrm>
        </p:spPr>
        <p:txBody>
          <a:bodyPr>
            <a:normAutofit/>
          </a:bodyPr>
          <a:lstStyle/>
          <a:p>
            <a:pPr marL="0" indent="0">
              <a:buNone/>
            </a:pPr>
            <a:r>
              <a:rPr lang="en-IE" dirty="0">
                <a:latin typeface="Comic Sans MS" panose="030F0702030302020204" pitchFamily="66" charset="0"/>
              </a:rPr>
              <a:t>Then the shepherds went back to their sheep, praising God and thanking him for everything they had seen and heard. It was just as the angel had told them. </a:t>
            </a:r>
          </a:p>
          <a:p>
            <a:pPr marL="0" indent="0">
              <a:buNone/>
            </a:pPr>
            <a:r>
              <a:rPr lang="en-IE" dirty="0">
                <a:latin typeface="Comic Sans MS" panose="030F0702030302020204" pitchFamily="66" charset="0"/>
              </a:rPr>
              <a:t>						(adapted from Luke 2:8-20)</a:t>
            </a:r>
          </a:p>
          <a:p>
            <a:pPr marL="0" indent="0">
              <a:buNone/>
            </a:pPr>
            <a:endParaRPr lang="en-IE" dirty="0">
              <a:latin typeface="Comic Sans MS" panose="030F0702030302020204" pitchFamily="66" charset="0"/>
            </a:endParaRPr>
          </a:p>
          <a:p>
            <a:pPr marL="0" indent="0">
              <a:buNone/>
            </a:pPr>
            <a:endParaRPr lang="en-IE" dirty="0">
              <a:latin typeface="Comic Sans MS" panose="030F0702030302020204" pitchFamily="66" charset="0"/>
            </a:endParaRPr>
          </a:p>
          <a:p>
            <a:pPr marL="0" indent="0">
              <a:buNone/>
            </a:pPr>
            <a:r>
              <a:rPr lang="en-IE" dirty="0">
                <a:latin typeface="Comic Sans MS" panose="030F0702030302020204" pitchFamily="66" charset="0"/>
              </a:rPr>
              <a:t>How do you think the angels felt when they saw the baby?</a:t>
            </a:r>
          </a:p>
          <a:p>
            <a:pPr marL="0" indent="0">
              <a:buNone/>
            </a:pPr>
            <a:r>
              <a:rPr lang="en-IE" dirty="0">
                <a:latin typeface="Comic Sans MS" panose="030F0702030302020204" pitchFamily="66" charset="0"/>
              </a:rPr>
              <a:t>I wonder how they explained what had happened that night?</a:t>
            </a:r>
          </a:p>
          <a:p>
            <a:pPr marL="0" indent="0">
              <a:buNone/>
            </a:pPr>
            <a:r>
              <a:rPr lang="en-IE" dirty="0">
                <a:latin typeface="Comic Sans MS" panose="030F0702030302020204" pitchFamily="66" charset="0"/>
              </a:rPr>
              <a:t>I wonder if they ever heard stories about Jesus again and if they remembered that night and the angels, and the baby. </a:t>
            </a:r>
          </a:p>
        </p:txBody>
      </p:sp>
      <p:pic>
        <p:nvPicPr>
          <p:cNvPr id="4" name="Picture 3"/>
          <p:cNvPicPr>
            <a:picLocks noChangeAspect="1"/>
          </p:cNvPicPr>
          <p:nvPr/>
        </p:nvPicPr>
        <p:blipFill>
          <a:blip r:embed="rId2"/>
          <a:stretch>
            <a:fillRect/>
          </a:stretch>
        </p:blipFill>
        <p:spPr>
          <a:xfrm>
            <a:off x="6516216" y="2083745"/>
            <a:ext cx="2466975" cy="1847850"/>
          </a:xfrm>
          <a:prstGeom prst="rect">
            <a:avLst/>
          </a:prstGeom>
        </p:spPr>
      </p:pic>
      <p:pic>
        <p:nvPicPr>
          <p:cNvPr id="5" name="Picture 4"/>
          <p:cNvPicPr>
            <a:picLocks noChangeAspect="1"/>
          </p:cNvPicPr>
          <p:nvPr/>
        </p:nvPicPr>
        <p:blipFill>
          <a:blip r:embed="rId3"/>
          <a:stretch>
            <a:fillRect/>
          </a:stretch>
        </p:blipFill>
        <p:spPr>
          <a:xfrm>
            <a:off x="6812804" y="4240485"/>
            <a:ext cx="1876425" cy="2428875"/>
          </a:xfrm>
          <a:prstGeom prst="rect">
            <a:avLst/>
          </a:prstGeom>
        </p:spPr>
      </p:pic>
    </p:spTree>
    <p:extLst>
      <p:ext uri="{BB962C8B-B14F-4D97-AF65-F5344CB8AC3E}">
        <p14:creationId xmlns:p14="http://schemas.microsoft.com/office/powerpoint/2010/main" val="2298628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cqui\AppData\Local\Microsoft\Windows\Temporary Internet Files\Content.IE5\5C47UX0G\MC900441798[1].png"/>
          <p:cNvPicPr>
            <a:picLocks noChangeAspect="1" noChangeArrowheads="1"/>
          </p:cNvPicPr>
          <p:nvPr/>
        </p:nvPicPr>
        <p:blipFill rotWithShape="1">
          <a:blip r:embed="rId2">
            <a:extLst>
              <a:ext uri="{28A0092B-C50C-407E-A947-70E740481C1C}">
                <a14:useLocalDpi xmlns:a14="http://schemas.microsoft.com/office/drawing/2010/main" val="0"/>
              </a:ext>
            </a:extLst>
          </a:blip>
          <a:srcRect b="20886"/>
          <a:stretch/>
        </p:blipFill>
        <p:spPr bwMode="auto">
          <a:xfrm>
            <a:off x="7380312" y="2553934"/>
            <a:ext cx="1470158" cy="11630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8486" y="3875715"/>
            <a:ext cx="3017520" cy="601115"/>
          </a:xfrm>
        </p:spPr>
        <p:txBody>
          <a:bodyPr vert="horz" lIns="68580" tIns="34290" rIns="68580" bIns="34290" rtlCol="0" anchor="b">
            <a:normAutofit fontScale="90000"/>
          </a:bodyPr>
          <a:lstStyle/>
          <a:p>
            <a:r>
              <a:rPr lang="en-US" sz="3600" dirty="0">
                <a:solidFill>
                  <a:srgbClr val="FF0000"/>
                </a:solidFill>
              </a:rPr>
              <a:t>Song</a:t>
            </a:r>
          </a:p>
        </p:txBody>
      </p:sp>
      <p:sp>
        <p:nvSpPr>
          <p:cNvPr id="3" name="Content Placeholder 2"/>
          <p:cNvSpPr>
            <a:spLocks noGrp="1"/>
          </p:cNvSpPr>
          <p:nvPr>
            <p:ph idx="1"/>
          </p:nvPr>
        </p:nvSpPr>
        <p:spPr>
          <a:xfrm>
            <a:off x="358486" y="4511942"/>
            <a:ext cx="3277409" cy="2346058"/>
          </a:xfrm>
        </p:spPr>
        <p:txBody>
          <a:bodyPr vert="horz" lIns="68580" tIns="34290" rIns="68580" bIns="34290" rtlCol="0" anchor="t">
            <a:normAutofit/>
          </a:bodyPr>
          <a:lstStyle/>
          <a:p>
            <a:pPr marL="0" indent="0">
              <a:buNone/>
            </a:pPr>
            <a:r>
              <a:rPr lang="en-US" b="1" i="1" dirty="0"/>
              <a:t>The first </a:t>
            </a:r>
            <a:r>
              <a:rPr lang="en-US" b="1" i="1" dirty="0" err="1"/>
              <a:t>Nowell</a:t>
            </a:r>
            <a:r>
              <a:rPr lang="en-US" b="1" i="1" dirty="0"/>
              <a:t> </a:t>
            </a:r>
            <a:r>
              <a:rPr lang="en-US" dirty="0"/>
              <a:t>tells the story of the shepherds</a:t>
            </a:r>
          </a:p>
          <a:p>
            <a:pPr marL="0" indent="0">
              <a:buNone/>
            </a:pPr>
            <a:endParaRPr lang="en-US" dirty="0"/>
          </a:p>
          <a:p>
            <a:pPr marL="0" indent="0">
              <a:buNone/>
            </a:pPr>
            <a:r>
              <a:rPr lang="en-US" b="1" i="1" dirty="0"/>
              <a:t>While shepherds watched their flocks by night </a:t>
            </a:r>
            <a:r>
              <a:rPr lang="en-US" dirty="0"/>
              <a:t>is another carol telling the story</a:t>
            </a:r>
          </a:p>
        </p:txBody>
      </p:sp>
      <p:sp>
        <p:nvSpPr>
          <p:cNvPr id="5" name="Rectangle: Rounded Corners 4">
            <a:extLst>
              <a:ext uri="{FF2B5EF4-FFF2-40B4-BE49-F238E27FC236}">
                <a16:creationId xmlns:a16="http://schemas.microsoft.com/office/drawing/2014/main" id="{3E50AA04-3186-435A-9F8D-ADFDD6F17941}"/>
              </a:ext>
            </a:extLst>
          </p:cNvPr>
          <p:cNvSpPr/>
          <p:nvPr/>
        </p:nvSpPr>
        <p:spPr>
          <a:xfrm>
            <a:off x="4427984" y="4701404"/>
            <a:ext cx="4364831" cy="2039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en-IE" sz="2400" dirty="0"/>
              <a:t>The first </a:t>
            </a:r>
            <a:r>
              <a:rPr lang="en-IE" sz="2400" dirty="0" err="1"/>
              <a:t>Nowell</a:t>
            </a:r>
            <a:endParaRPr lang="en-IE" sz="2400" dirty="0"/>
          </a:p>
          <a:p>
            <a:pPr algn="ctr">
              <a:spcAft>
                <a:spcPts val="450"/>
              </a:spcAft>
            </a:pPr>
            <a:r>
              <a:rPr lang="en-IE" sz="2400" dirty="0">
                <a:hlinkClick r:id="rId3"/>
              </a:rPr>
              <a:t>https://www.youtube.com/watch?v=D5uud2fjtoo</a:t>
            </a:r>
            <a:endParaRPr lang="en-IE" sz="2400" dirty="0"/>
          </a:p>
          <a:p>
            <a:pPr algn="ctr">
              <a:spcAft>
                <a:spcPts val="450"/>
              </a:spcAft>
            </a:pPr>
            <a:r>
              <a:rPr lang="en-IE" sz="2400" dirty="0"/>
              <a:t>Up to 3.08 </a:t>
            </a:r>
            <a:r>
              <a:rPr lang="en-IE" sz="2400" dirty="0" err="1"/>
              <a:t>mins</a:t>
            </a:r>
            <a:r>
              <a:rPr lang="en-IE" sz="2400" dirty="0"/>
              <a:t> (before the kings)</a:t>
            </a:r>
          </a:p>
        </p:txBody>
      </p:sp>
      <p:pic>
        <p:nvPicPr>
          <p:cNvPr id="6" name="Picture 5"/>
          <p:cNvPicPr>
            <a:picLocks noChangeAspect="1"/>
          </p:cNvPicPr>
          <p:nvPr/>
        </p:nvPicPr>
        <p:blipFill>
          <a:blip r:embed="rId4"/>
          <a:stretch>
            <a:fillRect/>
          </a:stretch>
        </p:blipFill>
        <p:spPr>
          <a:xfrm>
            <a:off x="1331640" y="489103"/>
            <a:ext cx="5930476" cy="3332174"/>
          </a:xfrm>
          <a:prstGeom prst="rect">
            <a:avLst/>
          </a:prstGeom>
        </p:spPr>
      </p:pic>
    </p:spTree>
    <p:extLst>
      <p:ext uri="{BB962C8B-B14F-4D97-AF65-F5344CB8AC3E}">
        <p14:creationId xmlns:p14="http://schemas.microsoft.com/office/powerpoint/2010/main" val="3434718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5347D-35B1-4781-837A-FBB6031458DF}"/>
              </a:ext>
            </a:extLst>
          </p:cNvPr>
          <p:cNvSpPr/>
          <p:nvPr/>
        </p:nvSpPr>
        <p:spPr>
          <a:xfrm>
            <a:off x="-468560" y="2852936"/>
            <a:ext cx="10081120" cy="712502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12700">
                  <a:solidFill>
                    <a:srgbClr val="B31166"/>
                  </a:solidFill>
                  <a:prstDash val="solid"/>
                </a:ln>
                <a:solidFill>
                  <a:srgbClr val="FF0000"/>
                </a:solidFill>
                <a:effectLst>
                  <a:outerShdw dist="38100" dir="2640000" algn="bl" rotWithShape="0">
                    <a:srgbClr val="B31166"/>
                  </a:outerShdw>
                </a:effectLst>
                <a:uLnTx/>
                <a:uFillTx/>
                <a:latin typeface="Century Gothic" panose="020B0502020202020204"/>
                <a:ea typeface="+mn-ea"/>
                <a:cs typeface="+mn-cs"/>
              </a:rPr>
              <a:t>STOP 3</a:t>
            </a:r>
          </a:p>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Night time</a:t>
            </a:r>
          </a:p>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Christmas Eve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900" b="1" i="0" u="none" strike="noStrike" kern="1200" cap="none" spc="0" normalizeH="0" baseline="0" noProof="0" dirty="0">
              <a:ln w="12700">
                <a:solidFill>
                  <a:srgbClr val="B31166"/>
                </a:solidFill>
                <a:prstDash val="solid"/>
              </a:ln>
              <a:pattFill prst="pct50">
                <a:fgClr>
                  <a:srgbClr val="B31166"/>
                </a:fgClr>
                <a:bgClr>
                  <a:srgbClr val="B31166">
                    <a:lumMod val="20000"/>
                    <a:lumOff val="80000"/>
                  </a:srgbClr>
                </a:bgClr>
              </a:pattFill>
              <a:effectLst>
                <a:outerShdw dist="38100" dir="2640000" algn="bl" rotWithShape="0">
                  <a:srgbClr val="B31166"/>
                </a:outerShdw>
              </a:effectLst>
              <a:uLnTx/>
              <a:uFillTx/>
              <a:latin typeface="Century Gothic" panose="020B0502020202020204"/>
              <a:ea typeface="+mn-ea"/>
              <a:cs typeface="+mn-cs"/>
            </a:endParaRPr>
          </a:p>
        </p:txBody>
      </p:sp>
      <p:sp>
        <p:nvSpPr>
          <p:cNvPr id="5" name="Hexagon 4"/>
          <p:cNvSpPr/>
          <p:nvPr/>
        </p:nvSpPr>
        <p:spPr>
          <a:xfrm>
            <a:off x="2411760" y="548680"/>
            <a:ext cx="4032448" cy="208823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dirty="0"/>
              <a:t>Far away, in the land of the kings</a:t>
            </a:r>
          </a:p>
        </p:txBody>
      </p:sp>
    </p:spTree>
    <p:extLst>
      <p:ext uri="{BB962C8B-B14F-4D97-AF65-F5344CB8AC3E}">
        <p14:creationId xmlns:p14="http://schemas.microsoft.com/office/powerpoint/2010/main" val="1766783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5D41-45C0-4953-ADB0-E1AD56D36552}"/>
              </a:ext>
            </a:extLst>
          </p:cNvPr>
          <p:cNvSpPr>
            <a:spLocks noGrp="1"/>
          </p:cNvSpPr>
          <p:nvPr>
            <p:ph type="title"/>
          </p:nvPr>
        </p:nvSpPr>
        <p:spPr/>
        <p:txBody>
          <a:bodyPr/>
          <a:lstStyle/>
          <a:p>
            <a:r>
              <a:rPr lang="en-IE" dirty="0"/>
              <a:t>The land of the kings</a:t>
            </a:r>
          </a:p>
        </p:txBody>
      </p:sp>
      <p:sp>
        <p:nvSpPr>
          <p:cNvPr id="3" name="Content Placeholder 2">
            <a:extLst>
              <a:ext uri="{FF2B5EF4-FFF2-40B4-BE49-F238E27FC236}">
                <a16:creationId xmlns:a16="http://schemas.microsoft.com/office/drawing/2014/main" id="{7C1607D0-C1B9-473F-8981-E4B5E008F21C}"/>
              </a:ext>
            </a:extLst>
          </p:cNvPr>
          <p:cNvSpPr>
            <a:spLocks noGrp="1"/>
          </p:cNvSpPr>
          <p:nvPr>
            <p:ph idx="1"/>
          </p:nvPr>
        </p:nvSpPr>
        <p:spPr>
          <a:xfrm>
            <a:off x="467544" y="2093764"/>
            <a:ext cx="6345260" cy="4575596"/>
          </a:xfrm>
        </p:spPr>
        <p:txBody>
          <a:bodyPr>
            <a:normAutofit lnSpcReduction="10000"/>
          </a:bodyPr>
          <a:lstStyle/>
          <a:p>
            <a:pPr marL="0" indent="0">
              <a:buNone/>
            </a:pPr>
            <a:r>
              <a:rPr lang="en-IE" dirty="0">
                <a:latin typeface="Comic Sans MS" panose="030F0702030302020204" pitchFamily="66" charset="0"/>
              </a:rPr>
              <a:t>We have travelled far away from Bethlehem now. To the land where the kings or wise men lived.</a:t>
            </a:r>
          </a:p>
          <a:p>
            <a:pPr marL="0" indent="0">
              <a:buNone/>
            </a:pPr>
            <a:endParaRPr lang="en-IE" dirty="0">
              <a:latin typeface="Comic Sans MS" panose="030F0702030302020204" pitchFamily="66" charset="0"/>
            </a:endParaRPr>
          </a:p>
          <a:p>
            <a:pPr marL="0" indent="0">
              <a:buNone/>
            </a:pPr>
            <a:r>
              <a:rPr lang="en-IE" dirty="0">
                <a:latin typeface="Comic Sans MS" panose="030F0702030302020204" pitchFamily="66" charset="0"/>
              </a:rPr>
              <a:t>The Bible tells us that they studied the stars, watching for new stars to appear in the night sky.</a:t>
            </a:r>
          </a:p>
          <a:p>
            <a:pPr marL="0" indent="0">
              <a:buNone/>
            </a:pPr>
            <a:r>
              <a:rPr lang="en-IE" dirty="0">
                <a:latin typeface="Comic Sans MS" panose="030F0702030302020204" pitchFamily="66" charset="0"/>
              </a:rPr>
              <a:t>They believed that a new star appeared </a:t>
            </a:r>
          </a:p>
          <a:p>
            <a:pPr marL="0" indent="0">
              <a:buNone/>
            </a:pPr>
            <a:r>
              <a:rPr lang="en-IE" dirty="0">
                <a:latin typeface="Comic Sans MS" panose="030F0702030302020204" pitchFamily="66" charset="0"/>
              </a:rPr>
              <a:t>when a king was born. </a:t>
            </a:r>
          </a:p>
          <a:p>
            <a:pPr marL="0" indent="0">
              <a:buNone/>
            </a:pPr>
            <a:r>
              <a:rPr lang="en-IE" dirty="0">
                <a:latin typeface="Comic Sans MS" panose="030F0702030302020204" pitchFamily="66" charset="0"/>
              </a:rPr>
              <a:t>They were ready to travel to follow the star </a:t>
            </a:r>
          </a:p>
          <a:p>
            <a:pPr marL="0" indent="0">
              <a:buNone/>
            </a:pPr>
            <a:r>
              <a:rPr lang="en-IE" dirty="0">
                <a:latin typeface="Comic Sans MS" panose="030F0702030302020204" pitchFamily="66" charset="0"/>
              </a:rPr>
              <a:t>and find the king.</a:t>
            </a:r>
          </a:p>
          <a:p>
            <a:pPr marL="0" indent="0">
              <a:buNone/>
            </a:pPr>
            <a:r>
              <a:rPr lang="en-IE">
                <a:latin typeface="Comic Sans MS" panose="030F0702030302020204" pitchFamily="66" charset="0"/>
              </a:rPr>
              <a:t>That </a:t>
            </a:r>
            <a:r>
              <a:rPr lang="en-IE" dirty="0">
                <a:latin typeface="Comic Sans MS" panose="030F0702030302020204" pitchFamily="66" charset="0"/>
              </a:rPr>
              <a:t>night a new star appeared, and the kings set out to worship the new king.</a:t>
            </a:r>
          </a:p>
          <a:p>
            <a:pPr marL="0" indent="0">
              <a:buNone/>
            </a:pPr>
            <a:r>
              <a:rPr lang="en-IE" dirty="0">
                <a:latin typeface="Comic Sans MS" panose="030F0702030302020204" pitchFamily="66" charset="0"/>
              </a:rPr>
              <a:t>They won’t arrive yet ……we celebrate that day on 6 January . </a:t>
            </a:r>
          </a:p>
        </p:txBody>
      </p:sp>
      <p:pic>
        <p:nvPicPr>
          <p:cNvPr id="5" name="Picture 4"/>
          <p:cNvPicPr>
            <a:picLocks noChangeAspect="1"/>
          </p:cNvPicPr>
          <p:nvPr/>
        </p:nvPicPr>
        <p:blipFill>
          <a:blip r:embed="rId2"/>
          <a:stretch>
            <a:fillRect/>
          </a:stretch>
        </p:blipFill>
        <p:spPr>
          <a:xfrm>
            <a:off x="5795179" y="3571937"/>
            <a:ext cx="2828925" cy="1619250"/>
          </a:xfrm>
          <a:prstGeom prst="rect">
            <a:avLst/>
          </a:prstGeom>
        </p:spPr>
      </p:pic>
    </p:spTree>
    <p:extLst>
      <p:ext uri="{BB962C8B-B14F-4D97-AF65-F5344CB8AC3E}">
        <p14:creationId xmlns:p14="http://schemas.microsoft.com/office/powerpoint/2010/main" val="103876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a:latin typeface="Ink Free" panose="03080402000500000000" pitchFamily="66" charset="0"/>
              </a:rPr>
              <a:t>Let us pray..</a:t>
            </a:r>
          </a:p>
        </p:txBody>
      </p:sp>
      <p:sp>
        <p:nvSpPr>
          <p:cNvPr id="3" name="Content Placeholder 2"/>
          <p:cNvSpPr>
            <a:spLocks noGrp="1"/>
          </p:cNvSpPr>
          <p:nvPr>
            <p:ph idx="1"/>
          </p:nvPr>
        </p:nvSpPr>
        <p:spPr>
          <a:xfrm>
            <a:off x="611560" y="1821993"/>
            <a:ext cx="8065294" cy="5036007"/>
          </a:xfrm>
        </p:spPr>
        <p:txBody>
          <a:bodyPr>
            <a:normAutofit/>
          </a:bodyPr>
          <a:lstStyle/>
          <a:p>
            <a:pPr marL="68580" indent="0">
              <a:buNone/>
            </a:pPr>
            <a:endParaRPr lang="en-IE" sz="600" dirty="0"/>
          </a:p>
          <a:p>
            <a:pPr marL="68580" indent="0">
              <a:buNone/>
            </a:pPr>
            <a:endParaRPr lang="en-IE" sz="1600" b="1" dirty="0">
              <a:solidFill>
                <a:schemeClr val="tx1"/>
              </a:solidFill>
              <a:latin typeface="Ink Free" panose="03080402000500000000" pitchFamily="66" charset="0"/>
            </a:endParaRPr>
          </a:p>
          <a:p>
            <a:pPr marL="68580" indent="0">
              <a:buNone/>
            </a:pPr>
            <a:r>
              <a:rPr lang="en-IE"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Heavenly  Father as we get closer to Christmas with all its excitement may we enjoy the special times at home with our families. We also pray for those children for whom this Christmas may be sad or lonely. As we give and receive presents, we pray that we will always remember the true meaning of Christmas – the birth of your son Jesus. Amen</a:t>
            </a:r>
            <a:endParaRPr lang="en-IE" sz="1700" b="1" dirty="0">
              <a:solidFill>
                <a:schemeClr val="tx1"/>
              </a:solidFill>
              <a:latin typeface="Ink Free" panose="03080402000500000000" pitchFamily="66" charset="0"/>
            </a:endParaRPr>
          </a:p>
        </p:txBody>
      </p:sp>
      <p:pic>
        <p:nvPicPr>
          <p:cNvPr id="5" name="Picture 4">
            <a:extLst>
              <a:ext uri="{FF2B5EF4-FFF2-40B4-BE49-F238E27FC236}">
                <a16:creationId xmlns:a16="http://schemas.microsoft.com/office/drawing/2014/main" id="{7ED09548-70EB-417A-A3DE-201506D2ABAD}"/>
              </a:ext>
            </a:extLst>
          </p:cNvPr>
          <p:cNvPicPr>
            <a:picLocks noChangeAspect="1"/>
          </p:cNvPicPr>
          <p:nvPr/>
        </p:nvPicPr>
        <p:blipFill>
          <a:blip r:embed="rId2"/>
          <a:stretch>
            <a:fillRect/>
          </a:stretch>
        </p:blipFill>
        <p:spPr>
          <a:xfrm>
            <a:off x="2771800" y="4293096"/>
            <a:ext cx="3790353" cy="2132073"/>
          </a:xfrm>
          <a:prstGeom prst="rect">
            <a:avLst/>
          </a:prstGeom>
        </p:spPr>
      </p:pic>
    </p:spTree>
    <p:extLst>
      <p:ext uri="{BB962C8B-B14F-4D97-AF65-F5344CB8AC3E}">
        <p14:creationId xmlns:p14="http://schemas.microsoft.com/office/powerpoint/2010/main" val="414626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a:latin typeface="Ink Free" panose="03080402000500000000" pitchFamily="66" charset="0"/>
              </a:rPr>
              <a:t>Let us pray..</a:t>
            </a:r>
          </a:p>
        </p:txBody>
      </p:sp>
      <p:sp>
        <p:nvSpPr>
          <p:cNvPr id="3" name="Content Placeholder 2"/>
          <p:cNvSpPr>
            <a:spLocks noGrp="1"/>
          </p:cNvSpPr>
          <p:nvPr>
            <p:ph idx="1"/>
          </p:nvPr>
        </p:nvSpPr>
        <p:spPr>
          <a:xfrm>
            <a:off x="611560" y="1821993"/>
            <a:ext cx="8065294" cy="5036007"/>
          </a:xfrm>
        </p:spPr>
        <p:txBody>
          <a:bodyPr>
            <a:normAutofit/>
          </a:bodyPr>
          <a:lstStyle/>
          <a:p>
            <a:pPr marL="68580" indent="0">
              <a:buNone/>
            </a:pPr>
            <a:endParaRPr lang="en-IE" sz="600" dirty="0">
              <a:solidFill>
                <a:schemeClr val="tx1"/>
              </a:solidFill>
            </a:endParaRPr>
          </a:p>
          <a:p>
            <a:pPr marL="68580" indent="0">
              <a:buNone/>
            </a:pPr>
            <a:endParaRPr lang="en-IE" sz="1600" b="1" dirty="0">
              <a:solidFill>
                <a:schemeClr val="tx1"/>
              </a:solidFill>
              <a:latin typeface="Ink Free" panose="03080402000500000000" pitchFamily="66" charset="0"/>
            </a:endParaRPr>
          </a:p>
          <a:p>
            <a:pPr marL="0" indent="0">
              <a:spcAft>
                <a:spcPts val="800"/>
              </a:spcAft>
              <a:buNone/>
            </a:pPr>
            <a:r>
              <a:rPr lang="en-IE"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Heavenly Father, may this Christmas be a time of sharing, giving, love and happiness. Thank you Lord for this wonderful occasion and for our friends and family. On this occasion please help those who are less fortunate and lonely.  Thank you for Christmas, a time that unites all friends and families. Amen</a:t>
            </a:r>
          </a:p>
          <a:p>
            <a:pPr marL="0" indent="0">
              <a:buNone/>
            </a:pPr>
            <a:r>
              <a:rPr lang="en-IE" sz="1400" dirty="0">
                <a:solidFill>
                  <a:schemeClr val="tx1"/>
                </a:solidFill>
              </a:rPr>
              <a:t>© Praying Together 2020</a:t>
            </a:r>
            <a:r>
              <a:rPr lang="en-IE" dirty="0">
                <a:solidFill>
                  <a:schemeClr val="tx1"/>
                </a:solidFill>
              </a:rPr>
              <a:t>. </a:t>
            </a:r>
          </a:p>
        </p:txBody>
      </p:sp>
      <p:pic>
        <p:nvPicPr>
          <p:cNvPr id="5" name="Picture 4">
            <a:extLst>
              <a:ext uri="{FF2B5EF4-FFF2-40B4-BE49-F238E27FC236}">
                <a16:creationId xmlns:a16="http://schemas.microsoft.com/office/drawing/2014/main" id="{7ED09548-70EB-417A-A3DE-201506D2ABAD}"/>
              </a:ext>
            </a:extLst>
          </p:cNvPr>
          <p:cNvPicPr>
            <a:picLocks noChangeAspect="1"/>
          </p:cNvPicPr>
          <p:nvPr/>
        </p:nvPicPr>
        <p:blipFill>
          <a:blip r:embed="rId2"/>
          <a:stretch>
            <a:fillRect/>
          </a:stretch>
        </p:blipFill>
        <p:spPr>
          <a:xfrm>
            <a:off x="3635896" y="3933056"/>
            <a:ext cx="3790353" cy="2132073"/>
          </a:xfrm>
          <a:prstGeom prst="rect">
            <a:avLst/>
          </a:prstGeom>
        </p:spPr>
      </p:pic>
    </p:spTree>
    <p:extLst>
      <p:ext uri="{BB962C8B-B14F-4D97-AF65-F5344CB8AC3E}">
        <p14:creationId xmlns:p14="http://schemas.microsoft.com/office/powerpoint/2010/main" val="377610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185" y="1085549"/>
            <a:ext cx="2573210" cy="4686903"/>
          </a:xfrm>
        </p:spPr>
        <p:txBody>
          <a:bodyPr anchor="ctr">
            <a:normAutofit/>
          </a:bodyPr>
          <a:lstStyle/>
          <a:p>
            <a:pPr algn="ctr"/>
            <a:r>
              <a:rPr lang="en-IE" sz="4000" dirty="0">
                <a:solidFill>
                  <a:schemeClr val="tx1"/>
                </a:solidFill>
                <a:effectLst>
                  <a:outerShdw blurRad="38100" dist="38100" dir="2700000" algn="tl">
                    <a:srgbClr val="000000">
                      <a:alpha val="43137"/>
                    </a:srgbClr>
                  </a:outerShdw>
                </a:effectLst>
                <a:latin typeface="Comic Sans MS" panose="030F0702030302020204" pitchFamily="66" charset="0"/>
              </a:rPr>
              <a:t>Greeting</a:t>
            </a:r>
          </a:p>
        </p:txBody>
      </p:sp>
      <p:sp>
        <p:nvSpPr>
          <p:cNvPr id="3" name="Content Placeholder 2"/>
          <p:cNvSpPr>
            <a:spLocks noGrp="1"/>
          </p:cNvSpPr>
          <p:nvPr>
            <p:ph idx="1"/>
          </p:nvPr>
        </p:nvSpPr>
        <p:spPr>
          <a:xfrm>
            <a:off x="3781049" y="1085549"/>
            <a:ext cx="4184780" cy="4686903"/>
          </a:xfrm>
        </p:spPr>
        <p:txBody>
          <a:bodyPr anchor="ctr">
            <a:normAutofit/>
          </a:bodyPr>
          <a:lstStyle/>
          <a:p>
            <a:pPr marL="0" indent="0">
              <a:buNone/>
            </a:pPr>
            <a:r>
              <a:rPr lang="en-IE" sz="2400" dirty="0">
                <a:solidFill>
                  <a:schemeClr val="tx1"/>
                </a:solidFill>
                <a:latin typeface="Comic Sans MS" panose="030F0702030302020204" pitchFamily="66" charset="0"/>
              </a:rPr>
              <a:t>The Lord be with you</a:t>
            </a:r>
          </a:p>
          <a:p>
            <a:pPr marL="0" indent="0">
              <a:buNone/>
            </a:pPr>
            <a:endParaRPr lang="en-IE" sz="2400" dirty="0">
              <a:solidFill>
                <a:schemeClr val="tx1"/>
              </a:solidFill>
              <a:latin typeface="Comic Sans MS" panose="030F0702030302020204" pitchFamily="66" charset="0"/>
            </a:endParaRPr>
          </a:p>
          <a:p>
            <a:pPr marL="0" indent="0">
              <a:buNone/>
            </a:pPr>
            <a:r>
              <a:rPr lang="en-IE" sz="2400" dirty="0">
                <a:solidFill>
                  <a:schemeClr val="tx1"/>
                </a:solidFill>
                <a:latin typeface="Comic Sans MS" panose="030F0702030302020204" pitchFamily="66" charset="0"/>
              </a:rPr>
              <a:t>And also with you.</a:t>
            </a:r>
          </a:p>
          <a:p>
            <a:pPr marL="0" indent="0">
              <a:buNone/>
            </a:pPr>
            <a:endParaRPr lang="en-IE" sz="2400" dirty="0">
              <a:solidFill>
                <a:schemeClr val="tx1"/>
              </a:solidFill>
              <a:latin typeface="Comic Sans MS" panose="030F0702030302020204" pitchFamily="66" charset="0"/>
            </a:endParaRPr>
          </a:p>
          <a:p>
            <a:pPr marL="0" indent="0">
              <a:buNone/>
            </a:pPr>
            <a:r>
              <a:rPr lang="en-IE" sz="2400" dirty="0">
                <a:solidFill>
                  <a:schemeClr val="tx1"/>
                </a:solidFill>
                <a:latin typeface="Comic Sans MS" panose="030F0702030302020204" pitchFamily="66" charset="0"/>
              </a:rPr>
              <a:t>This is the day that the Lord has made.</a:t>
            </a:r>
          </a:p>
          <a:p>
            <a:pPr marL="0" indent="0">
              <a:buNone/>
            </a:pPr>
            <a:endParaRPr lang="en-IE" sz="2400" dirty="0">
              <a:solidFill>
                <a:schemeClr val="tx1"/>
              </a:solidFill>
              <a:latin typeface="Comic Sans MS" panose="030F0702030302020204" pitchFamily="66" charset="0"/>
            </a:endParaRPr>
          </a:p>
          <a:p>
            <a:pPr marL="0" indent="0">
              <a:buNone/>
            </a:pPr>
            <a:r>
              <a:rPr lang="en-IE" sz="2400" dirty="0">
                <a:solidFill>
                  <a:schemeClr val="tx1"/>
                </a:solidFill>
                <a:latin typeface="Comic Sans MS" panose="030F0702030302020204" pitchFamily="66" charset="0"/>
              </a:rPr>
              <a:t>We will rejoice and be glad in it.</a:t>
            </a:r>
          </a:p>
        </p:txBody>
      </p:sp>
      <p:pic>
        <p:nvPicPr>
          <p:cNvPr id="4" name="Picture 3">
            <a:extLst>
              <a:ext uri="{FF2B5EF4-FFF2-40B4-BE49-F238E27FC236}">
                <a16:creationId xmlns:a16="http://schemas.microsoft.com/office/drawing/2014/main" id="{1859589E-6927-4792-B9E6-F4EB9EBFD37A}"/>
              </a:ext>
            </a:extLst>
          </p:cNvPr>
          <p:cNvPicPr>
            <a:picLocks noChangeAspect="1"/>
          </p:cNvPicPr>
          <p:nvPr/>
        </p:nvPicPr>
        <p:blipFill>
          <a:blip r:embed="rId3"/>
          <a:stretch>
            <a:fillRect/>
          </a:stretch>
        </p:blipFill>
        <p:spPr>
          <a:xfrm>
            <a:off x="427890" y="692696"/>
            <a:ext cx="2971800" cy="1543050"/>
          </a:xfrm>
          <a:prstGeom prst="ellipse">
            <a:avLst/>
          </a:prstGeom>
          <a:ln>
            <a:noFill/>
          </a:ln>
          <a:effectLst>
            <a:softEdge rad="112500"/>
          </a:effectLst>
        </p:spPr>
      </p:pic>
    </p:spTree>
    <p:extLst>
      <p:ext uri="{BB962C8B-B14F-4D97-AF65-F5344CB8AC3E}">
        <p14:creationId xmlns:p14="http://schemas.microsoft.com/office/powerpoint/2010/main" val="296860224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57249"/>
            <a:ext cx="4712865" cy="994172"/>
          </a:xfrm>
        </p:spPr>
        <p:txBody>
          <a:bodyPr>
            <a:normAutofit fontScale="90000"/>
          </a:bodyPr>
          <a:lstStyle/>
          <a:p>
            <a:r>
              <a:rPr lang="en-IE" sz="2100" dirty="0">
                <a:latin typeface="Comic Sans MS" panose="030F0702030302020204" pitchFamily="66" charset="0"/>
              </a:rPr>
              <a:t>Jesus taught us to call God our Father, so in faith and trust we pray</a:t>
            </a:r>
          </a:p>
        </p:txBody>
      </p:sp>
      <p:sp>
        <p:nvSpPr>
          <p:cNvPr id="3" name="Content Placeholder 2"/>
          <p:cNvSpPr>
            <a:spLocks noGrp="1"/>
          </p:cNvSpPr>
          <p:nvPr>
            <p:ph idx="1"/>
          </p:nvPr>
        </p:nvSpPr>
        <p:spPr>
          <a:xfrm>
            <a:off x="395536" y="1851421"/>
            <a:ext cx="5843588" cy="4869509"/>
          </a:xfrm>
        </p:spPr>
        <p:txBody>
          <a:bodyPr anchor="t">
            <a:normAutofit lnSpcReduction="10000"/>
          </a:bodyPr>
          <a:lstStyle/>
          <a:p>
            <a:pPr marL="51435" indent="0">
              <a:buNone/>
            </a:pPr>
            <a:endParaRPr lang="en-IE" sz="525" dirty="0">
              <a:latin typeface="Ink Free" panose="03080402000500000000" pitchFamily="66" charset="0"/>
            </a:endParaRPr>
          </a:p>
          <a:p>
            <a:pPr marL="51435" indent="0">
              <a:buNone/>
            </a:pPr>
            <a:endParaRPr lang="en-IE" sz="525" b="1" dirty="0">
              <a:latin typeface="Ink Free" panose="03080402000500000000" pitchFamily="66" charset="0"/>
            </a:endParaRPr>
          </a:p>
          <a:p>
            <a:pPr marL="51435" indent="0">
              <a:buNone/>
            </a:pPr>
            <a:r>
              <a:rPr lang="en-IE" b="1" dirty="0">
                <a:latin typeface="Ink Free" panose="03080402000500000000" pitchFamily="66" charset="0"/>
              </a:rPr>
              <a:t>Our Father who art in heaven,</a:t>
            </a:r>
          </a:p>
          <a:p>
            <a:pPr marL="51435" indent="0">
              <a:buNone/>
            </a:pPr>
            <a:r>
              <a:rPr lang="en-IE" b="1" dirty="0">
                <a:latin typeface="Ink Free" panose="03080402000500000000" pitchFamily="66" charset="0"/>
              </a:rPr>
              <a:t>hallowed be thy name,</a:t>
            </a:r>
          </a:p>
          <a:p>
            <a:pPr marL="51435" indent="0">
              <a:buNone/>
            </a:pPr>
            <a:r>
              <a:rPr lang="en-IE" b="1" dirty="0">
                <a:latin typeface="Ink Free" panose="03080402000500000000" pitchFamily="66" charset="0"/>
              </a:rPr>
              <a:t>Thy kingdom come,</a:t>
            </a:r>
          </a:p>
          <a:p>
            <a:pPr marL="51435" indent="0">
              <a:buNone/>
            </a:pPr>
            <a:r>
              <a:rPr lang="en-IE" b="1" dirty="0">
                <a:latin typeface="Ink Free" panose="03080402000500000000" pitchFamily="66" charset="0"/>
              </a:rPr>
              <a:t>Thy will be done,</a:t>
            </a:r>
          </a:p>
          <a:p>
            <a:pPr marL="51435" indent="0">
              <a:buNone/>
            </a:pPr>
            <a:r>
              <a:rPr lang="en-IE" b="1" dirty="0">
                <a:latin typeface="Ink Free" panose="03080402000500000000" pitchFamily="66" charset="0"/>
              </a:rPr>
              <a:t>on earth as it is in heaven.</a:t>
            </a:r>
          </a:p>
          <a:p>
            <a:pPr marL="51435" indent="0">
              <a:buNone/>
            </a:pPr>
            <a:r>
              <a:rPr lang="en-IE" b="1" dirty="0">
                <a:latin typeface="Ink Free" panose="03080402000500000000" pitchFamily="66" charset="0"/>
              </a:rPr>
              <a:t>Give us this day our daily bread.</a:t>
            </a:r>
          </a:p>
          <a:p>
            <a:pPr marL="51435" indent="0">
              <a:buNone/>
            </a:pPr>
            <a:r>
              <a:rPr lang="en-IE" b="1" dirty="0">
                <a:latin typeface="Ink Free" panose="03080402000500000000" pitchFamily="66" charset="0"/>
              </a:rPr>
              <a:t>Forgive us our trespasses as we </a:t>
            </a:r>
          </a:p>
          <a:p>
            <a:pPr marL="51435" indent="0">
              <a:buNone/>
            </a:pPr>
            <a:r>
              <a:rPr lang="en-IE" b="1" dirty="0">
                <a:latin typeface="Ink Free" panose="03080402000500000000" pitchFamily="66" charset="0"/>
              </a:rPr>
              <a:t>forgive those who trespass against us.</a:t>
            </a:r>
          </a:p>
          <a:p>
            <a:pPr marL="51435" indent="0">
              <a:buNone/>
            </a:pPr>
            <a:r>
              <a:rPr lang="en-IE" b="1" dirty="0">
                <a:latin typeface="Ink Free" panose="03080402000500000000" pitchFamily="66" charset="0"/>
              </a:rPr>
              <a:t>Lead us not into temptation </a:t>
            </a:r>
          </a:p>
          <a:p>
            <a:pPr marL="51435" indent="0">
              <a:buNone/>
            </a:pPr>
            <a:r>
              <a:rPr lang="en-IE" b="1" dirty="0">
                <a:latin typeface="Ink Free" panose="03080402000500000000" pitchFamily="66" charset="0"/>
              </a:rPr>
              <a:t>but deliver us from evil.</a:t>
            </a:r>
          </a:p>
          <a:p>
            <a:pPr marL="51435" indent="0">
              <a:buNone/>
            </a:pPr>
            <a:r>
              <a:rPr lang="en-IE" b="1" dirty="0">
                <a:latin typeface="Ink Free" panose="03080402000500000000" pitchFamily="66" charset="0"/>
              </a:rPr>
              <a:t>For thine is the kingdom, the power and the glory</a:t>
            </a:r>
          </a:p>
          <a:p>
            <a:pPr marL="51435" indent="0">
              <a:buNone/>
            </a:pPr>
            <a:r>
              <a:rPr lang="en-IE" b="1" dirty="0">
                <a:latin typeface="Ink Free" panose="03080402000500000000" pitchFamily="66" charset="0"/>
              </a:rPr>
              <a:t>For ever and ever, Amen.</a:t>
            </a:r>
          </a:p>
        </p:txBody>
      </p:sp>
      <p:pic>
        <p:nvPicPr>
          <p:cNvPr id="5" name="Picture 4">
            <a:extLst>
              <a:ext uri="{FF2B5EF4-FFF2-40B4-BE49-F238E27FC236}">
                <a16:creationId xmlns:a16="http://schemas.microsoft.com/office/drawing/2014/main" id="{3C312F14-DF08-4492-948D-4FDA4594C55D}"/>
              </a:ext>
            </a:extLst>
          </p:cNvPr>
          <p:cNvPicPr>
            <a:picLocks noChangeAspect="1"/>
          </p:cNvPicPr>
          <p:nvPr/>
        </p:nvPicPr>
        <p:blipFill rotWithShape="1">
          <a:blip r:embed="rId2"/>
          <a:srcRect l="11367" r="16460" b="1"/>
          <a:stretch/>
        </p:blipFill>
        <p:spPr>
          <a:xfrm>
            <a:off x="5062606" y="857249"/>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4081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IE" sz="2800" dirty="0">
              <a:latin typeface="Ink Free" panose="03080402000500000000" pitchFamily="66" charset="0"/>
            </a:endParaRPr>
          </a:p>
        </p:txBody>
      </p:sp>
      <p:sp>
        <p:nvSpPr>
          <p:cNvPr id="3" name="Content Placeholder 2"/>
          <p:cNvSpPr>
            <a:spLocks noGrp="1"/>
          </p:cNvSpPr>
          <p:nvPr>
            <p:ph idx="1"/>
          </p:nvPr>
        </p:nvSpPr>
        <p:spPr>
          <a:xfrm>
            <a:off x="539353" y="1636963"/>
            <a:ext cx="8065294" cy="5036007"/>
          </a:xfrm>
        </p:spPr>
        <p:txBody>
          <a:bodyPr>
            <a:normAutofit fontScale="92500" lnSpcReduction="20000"/>
          </a:bodyPr>
          <a:lstStyle/>
          <a:p>
            <a:pPr marL="68580" indent="0">
              <a:buNone/>
            </a:pPr>
            <a:endParaRPr lang="en-IE" sz="600" dirty="0"/>
          </a:p>
          <a:p>
            <a:pPr marL="68580" indent="0">
              <a:buNone/>
            </a:pPr>
            <a:endParaRPr lang="en-IE" sz="1600" b="1" dirty="0">
              <a:solidFill>
                <a:schemeClr val="tx1"/>
              </a:solidFill>
              <a:latin typeface="Ink Free" panose="03080402000500000000" pitchFamily="66" charset="0"/>
            </a:endParaRPr>
          </a:p>
          <a:p>
            <a:pPr marL="68580" indent="0">
              <a:buNone/>
            </a:pPr>
            <a:r>
              <a:rPr lang="en-IE" sz="2600" b="1" dirty="0">
                <a:solidFill>
                  <a:schemeClr val="tx1"/>
                </a:solidFill>
                <a:latin typeface="Ink Free" panose="03080402000500000000" pitchFamily="66" charset="0"/>
              </a:rPr>
              <a:t> </a:t>
            </a:r>
            <a:r>
              <a:rPr lang="en-IE" sz="2200" dirty="0" err="1">
                <a:latin typeface="Ink Free" panose="03080402000500000000" pitchFamily="66" charset="0"/>
              </a:rPr>
              <a:t>Ár</a:t>
            </a:r>
            <a:r>
              <a:rPr lang="en-IE" sz="2200" dirty="0">
                <a:latin typeface="Ink Free" panose="03080402000500000000" pitchFamily="66" charset="0"/>
              </a:rPr>
              <a:t> </a:t>
            </a:r>
            <a:r>
              <a:rPr lang="en-IE" sz="2200" dirty="0" err="1">
                <a:latin typeface="Ink Free" panose="03080402000500000000" pitchFamily="66" charset="0"/>
              </a:rPr>
              <a:t>nAthair</a:t>
            </a:r>
            <a:r>
              <a:rPr lang="en-IE" sz="2200" dirty="0">
                <a:latin typeface="Ink Free" panose="03080402000500000000" pitchFamily="66" charset="0"/>
              </a:rPr>
              <a:t>, </a:t>
            </a:r>
            <a:r>
              <a:rPr lang="en-IE" sz="2200" dirty="0" err="1">
                <a:latin typeface="Ink Free" panose="03080402000500000000" pitchFamily="66" charset="0"/>
              </a:rPr>
              <a:t>atá</a:t>
            </a:r>
            <a:r>
              <a:rPr lang="en-IE" sz="2200" dirty="0">
                <a:latin typeface="Ink Free" panose="03080402000500000000" pitchFamily="66" charset="0"/>
              </a:rPr>
              <a:t> </a:t>
            </a:r>
            <a:r>
              <a:rPr lang="en-IE" sz="2200" dirty="0" err="1">
                <a:latin typeface="Ink Free" panose="03080402000500000000" pitchFamily="66" charset="0"/>
              </a:rPr>
              <a:t>ar</a:t>
            </a:r>
            <a:r>
              <a:rPr lang="en-IE" sz="2200" dirty="0">
                <a:latin typeface="Ink Free" panose="03080402000500000000" pitchFamily="66" charset="0"/>
              </a:rPr>
              <a:t> </a:t>
            </a:r>
            <a:r>
              <a:rPr lang="en-IE" sz="2200" dirty="0" err="1">
                <a:latin typeface="Ink Free" panose="03080402000500000000" pitchFamily="66" charset="0"/>
              </a:rPr>
              <a:t>neamh</a:t>
            </a:r>
            <a:r>
              <a:rPr lang="en-IE" sz="2200" dirty="0">
                <a:latin typeface="Ink Free" panose="03080402000500000000" pitchFamily="66" charset="0"/>
              </a:rPr>
              <a:t>, </a:t>
            </a:r>
          </a:p>
          <a:p>
            <a:pPr marL="68580" indent="0">
              <a:buNone/>
            </a:pPr>
            <a:r>
              <a:rPr lang="en-IE" sz="2200" dirty="0">
                <a:latin typeface="Ink Free" panose="03080402000500000000" pitchFamily="66" charset="0"/>
              </a:rPr>
              <a:t>go </a:t>
            </a:r>
            <a:r>
              <a:rPr lang="en-IE" sz="2200" dirty="0" err="1">
                <a:latin typeface="Ink Free" panose="03080402000500000000" pitchFamily="66" charset="0"/>
              </a:rPr>
              <a:t>naofar</a:t>
            </a:r>
            <a:r>
              <a:rPr lang="en-IE" sz="2200" dirty="0">
                <a:latin typeface="Ink Free" panose="03080402000500000000" pitchFamily="66" charset="0"/>
              </a:rPr>
              <a:t> </a:t>
            </a:r>
            <a:r>
              <a:rPr lang="en-IE" sz="2200" dirty="0" err="1">
                <a:latin typeface="Ink Free" panose="03080402000500000000" pitchFamily="66" charset="0"/>
              </a:rPr>
              <a:t>d’ainm</a:t>
            </a:r>
            <a:r>
              <a:rPr lang="en-IE" sz="2200" dirty="0">
                <a:latin typeface="Ink Free" panose="03080402000500000000" pitchFamily="66" charset="0"/>
              </a:rPr>
              <a:t>, </a:t>
            </a:r>
          </a:p>
          <a:p>
            <a:pPr marL="68580" indent="0">
              <a:buNone/>
            </a:pPr>
            <a:r>
              <a:rPr lang="en-IE" sz="2200" dirty="0">
                <a:latin typeface="Ink Free" panose="03080402000500000000" pitchFamily="66" charset="0"/>
              </a:rPr>
              <a:t>go </a:t>
            </a:r>
            <a:r>
              <a:rPr lang="en-IE" sz="2200" dirty="0" err="1">
                <a:latin typeface="Ink Free" panose="03080402000500000000" pitchFamily="66" charset="0"/>
              </a:rPr>
              <a:t>dtaga</a:t>
            </a:r>
            <a:r>
              <a:rPr lang="en-IE" sz="2200" dirty="0">
                <a:latin typeface="Ink Free" panose="03080402000500000000" pitchFamily="66" charset="0"/>
              </a:rPr>
              <a:t> do </a:t>
            </a:r>
            <a:r>
              <a:rPr lang="en-IE" sz="2200" dirty="0" err="1">
                <a:latin typeface="Ink Free" panose="03080402000500000000" pitchFamily="66" charset="0"/>
              </a:rPr>
              <a:t>ríocht</a:t>
            </a:r>
            <a:r>
              <a:rPr lang="en-IE" sz="2200" dirty="0">
                <a:latin typeface="Ink Free" panose="03080402000500000000" pitchFamily="66" charset="0"/>
              </a:rPr>
              <a:t>, </a:t>
            </a:r>
          </a:p>
          <a:p>
            <a:pPr marL="68580" indent="0">
              <a:buNone/>
            </a:pPr>
            <a:r>
              <a:rPr lang="en-IE" sz="2200" dirty="0">
                <a:latin typeface="Ink Free" panose="03080402000500000000" pitchFamily="66" charset="0"/>
              </a:rPr>
              <a:t>go </a:t>
            </a:r>
            <a:r>
              <a:rPr lang="en-IE" sz="2200" dirty="0" err="1">
                <a:latin typeface="Ink Free" panose="03080402000500000000" pitchFamily="66" charset="0"/>
              </a:rPr>
              <a:t>ndéantar</a:t>
            </a:r>
            <a:r>
              <a:rPr lang="en-IE" sz="2200" dirty="0">
                <a:latin typeface="Ink Free" panose="03080402000500000000" pitchFamily="66" charset="0"/>
              </a:rPr>
              <a:t> do </a:t>
            </a:r>
            <a:r>
              <a:rPr lang="en-IE" sz="2200" dirty="0" err="1">
                <a:latin typeface="Ink Free" panose="03080402000500000000" pitchFamily="66" charset="0"/>
              </a:rPr>
              <a:t>thoil</a:t>
            </a:r>
            <a:r>
              <a:rPr lang="en-IE" sz="2200" dirty="0">
                <a:latin typeface="Ink Free" panose="03080402000500000000" pitchFamily="66" charset="0"/>
              </a:rPr>
              <a:t> </a:t>
            </a:r>
            <a:r>
              <a:rPr lang="en-IE" sz="2200" dirty="0" err="1">
                <a:latin typeface="Ink Free" panose="03080402000500000000" pitchFamily="66" charset="0"/>
              </a:rPr>
              <a:t>ar</a:t>
            </a:r>
            <a:r>
              <a:rPr lang="en-IE" sz="2200" dirty="0">
                <a:latin typeface="Ink Free" panose="03080402000500000000" pitchFamily="66" charset="0"/>
              </a:rPr>
              <a:t> </a:t>
            </a:r>
            <a:r>
              <a:rPr lang="en-IE" sz="2200" dirty="0" err="1">
                <a:latin typeface="Ink Free" panose="03080402000500000000" pitchFamily="66" charset="0"/>
              </a:rPr>
              <a:t>talamh</a:t>
            </a:r>
            <a:endParaRPr lang="en-IE" sz="2200" dirty="0">
              <a:latin typeface="Ink Free" panose="03080402000500000000" pitchFamily="66" charset="0"/>
            </a:endParaRPr>
          </a:p>
          <a:p>
            <a:pPr marL="68580" indent="0">
              <a:buNone/>
            </a:pPr>
            <a:r>
              <a:rPr lang="en-IE" sz="2200" dirty="0">
                <a:latin typeface="Ink Free" panose="03080402000500000000" pitchFamily="66" charset="0"/>
              </a:rPr>
              <a:t> mar a </a:t>
            </a:r>
            <a:r>
              <a:rPr lang="en-IE" sz="2200" dirty="0" err="1">
                <a:latin typeface="Ink Free" panose="03080402000500000000" pitchFamily="66" charset="0"/>
              </a:rPr>
              <a:t>dhéantar</a:t>
            </a:r>
            <a:r>
              <a:rPr lang="en-IE" sz="2200" dirty="0">
                <a:latin typeface="Ink Free" panose="03080402000500000000" pitchFamily="66" charset="0"/>
              </a:rPr>
              <a:t> </a:t>
            </a:r>
            <a:r>
              <a:rPr lang="en-IE" sz="2200" dirty="0" err="1">
                <a:latin typeface="Ink Free" panose="03080402000500000000" pitchFamily="66" charset="0"/>
              </a:rPr>
              <a:t>ar</a:t>
            </a:r>
            <a:r>
              <a:rPr lang="en-IE" sz="2200" dirty="0">
                <a:latin typeface="Ink Free" panose="03080402000500000000" pitchFamily="66" charset="0"/>
              </a:rPr>
              <a:t> </a:t>
            </a:r>
            <a:r>
              <a:rPr lang="en-IE" sz="2200" dirty="0" err="1">
                <a:latin typeface="Ink Free" panose="03080402000500000000" pitchFamily="66" charset="0"/>
              </a:rPr>
              <a:t>neamh</a:t>
            </a:r>
            <a:r>
              <a:rPr lang="en-IE" sz="2200" dirty="0">
                <a:latin typeface="Ink Free" panose="03080402000500000000" pitchFamily="66" charset="0"/>
              </a:rPr>
              <a:t>. </a:t>
            </a:r>
          </a:p>
          <a:p>
            <a:pPr marL="68580" indent="0">
              <a:buNone/>
            </a:pPr>
            <a:r>
              <a:rPr lang="en-IE" sz="2200" dirty="0" err="1">
                <a:latin typeface="Ink Free" panose="03080402000500000000" pitchFamily="66" charset="0"/>
              </a:rPr>
              <a:t>Ár</a:t>
            </a:r>
            <a:r>
              <a:rPr lang="en-IE" sz="2200" dirty="0">
                <a:latin typeface="Ink Free" panose="03080402000500000000" pitchFamily="66" charset="0"/>
              </a:rPr>
              <a:t> n-</a:t>
            </a:r>
            <a:r>
              <a:rPr lang="en-IE" sz="2200" dirty="0" err="1">
                <a:latin typeface="Ink Free" panose="03080402000500000000" pitchFamily="66" charset="0"/>
              </a:rPr>
              <a:t>arán</a:t>
            </a:r>
            <a:r>
              <a:rPr lang="en-IE" sz="2200" dirty="0">
                <a:latin typeface="Ink Free" panose="03080402000500000000" pitchFamily="66" charset="0"/>
              </a:rPr>
              <a:t> </a:t>
            </a:r>
            <a:r>
              <a:rPr lang="en-IE" sz="2200" dirty="0" err="1">
                <a:latin typeface="Ink Free" panose="03080402000500000000" pitchFamily="66" charset="0"/>
              </a:rPr>
              <a:t>laethúil</a:t>
            </a:r>
            <a:r>
              <a:rPr lang="en-IE" sz="2200" dirty="0">
                <a:latin typeface="Ink Free" panose="03080402000500000000" pitchFamily="66" charset="0"/>
              </a:rPr>
              <a:t> </a:t>
            </a:r>
            <a:r>
              <a:rPr lang="en-IE" sz="2200" dirty="0" err="1">
                <a:latin typeface="Ink Free" panose="03080402000500000000" pitchFamily="66" charset="0"/>
              </a:rPr>
              <a:t>tabhair</a:t>
            </a:r>
            <a:r>
              <a:rPr lang="en-IE" sz="2200" dirty="0">
                <a:latin typeface="Ink Free" panose="03080402000500000000" pitchFamily="66" charset="0"/>
              </a:rPr>
              <a:t> </a:t>
            </a:r>
            <a:r>
              <a:rPr lang="en-IE" sz="2200" dirty="0" err="1">
                <a:latin typeface="Ink Free" panose="03080402000500000000" pitchFamily="66" charset="0"/>
              </a:rPr>
              <a:t>dúinn</a:t>
            </a:r>
            <a:r>
              <a:rPr lang="en-IE" sz="2200" dirty="0">
                <a:latin typeface="Ink Free" panose="03080402000500000000" pitchFamily="66" charset="0"/>
              </a:rPr>
              <a:t> </a:t>
            </a:r>
            <a:r>
              <a:rPr lang="en-IE" sz="2200" dirty="0" err="1">
                <a:latin typeface="Ink Free" panose="03080402000500000000" pitchFamily="66" charset="0"/>
              </a:rPr>
              <a:t>inniu</a:t>
            </a:r>
            <a:r>
              <a:rPr lang="en-IE" sz="2200" dirty="0">
                <a:latin typeface="Ink Free" panose="03080402000500000000" pitchFamily="66" charset="0"/>
              </a:rPr>
              <a:t>. </a:t>
            </a:r>
          </a:p>
          <a:p>
            <a:pPr marL="68580" indent="0">
              <a:buNone/>
            </a:pPr>
            <a:r>
              <a:rPr lang="en-IE" sz="2200" dirty="0" err="1">
                <a:latin typeface="Ink Free" panose="03080402000500000000" pitchFamily="66" charset="0"/>
              </a:rPr>
              <a:t>Agus</a:t>
            </a:r>
            <a:r>
              <a:rPr lang="en-IE" sz="2200" dirty="0">
                <a:latin typeface="Ink Free" panose="03080402000500000000" pitchFamily="66" charset="0"/>
              </a:rPr>
              <a:t> </a:t>
            </a:r>
            <a:r>
              <a:rPr lang="en-IE" sz="2200" dirty="0" err="1">
                <a:latin typeface="Ink Free" panose="03080402000500000000" pitchFamily="66" charset="0"/>
              </a:rPr>
              <a:t>maith</a:t>
            </a:r>
            <a:r>
              <a:rPr lang="en-IE" sz="2200" dirty="0">
                <a:latin typeface="Ink Free" panose="03080402000500000000" pitchFamily="66" charset="0"/>
              </a:rPr>
              <a:t> </a:t>
            </a:r>
            <a:r>
              <a:rPr lang="en-IE" sz="2200" dirty="0" err="1">
                <a:latin typeface="Ink Free" panose="03080402000500000000" pitchFamily="66" charset="0"/>
              </a:rPr>
              <a:t>dúinn</a:t>
            </a:r>
            <a:r>
              <a:rPr lang="en-IE" sz="2200" dirty="0">
                <a:latin typeface="Ink Free" panose="03080402000500000000" pitchFamily="66" charset="0"/>
              </a:rPr>
              <a:t> </a:t>
            </a:r>
            <a:r>
              <a:rPr lang="en-IE" sz="2200" dirty="0" err="1">
                <a:latin typeface="Ink Free" panose="03080402000500000000" pitchFamily="66" charset="0"/>
              </a:rPr>
              <a:t>ár</a:t>
            </a:r>
            <a:r>
              <a:rPr lang="en-IE" sz="2200" dirty="0">
                <a:latin typeface="Ink Free" panose="03080402000500000000" pitchFamily="66" charset="0"/>
              </a:rPr>
              <a:t> </a:t>
            </a:r>
            <a:r>
              <a:rPr lang="en-IE" sz="2200" dirty="0" err="1">
                <a:latin typeface="Ink Free" panose="03080402000500000000" pitchFamily="66" charset="0"/>
              </a:rPr>
              <a:t>bhfiacha</a:t>
            </a:r>
            <a:r>
              <a:rPr lang="en-IE" sz="2200" dirty="0">
                <a:latin typeface="Ink Free" panose="03080402000500000000" pitchFamily="66" charset="0"/>
              </a:rPr>
              <a:t>, </a:t>
            </a:r>
          </a:p>
          <a:p>
            <a:pPr marL="68580" indent="0">
              <a:buNone/>
            </a:pPr>
            <a:r>
              <a:rPr lang="en-IE" sz="2200" dirty="0">
                <a:latin typeface="Ink Free" panose="03080402000500000000" pitchFamily="66" charset="0"/>
              </a:rPr>
              <a:t>mar a </a:t>
            </a:r>
            <a:r>
              <a:rPr lang="en-IE" sz="2200" dirty="0" err="1">
                <a:latin typeface="Ink Free" panose="03080402000500000000" pitchFamily="66" charset="0"/>
              </a:rPr>
              <a:t>mhaithimidne</a:t>
            </a:r>
            <a:r>
              <a:rPr lang="en-IE" sz="2200" dirty="0">
                <a:latin typeface="Ink Free" panose="03080402000500000000" pitchFamily="66" charset="0"/>
              </a:rPr>
              <a:t> </a:t>
            </a:r>
            <a:r>
              <a:rPr lang="en-IE" sz="2200" dirty="0" err="1">
                <a:latin typeface="Ink Free" panose="03080402000500000000" pitchFamily="66" charset="0"/>
              </a:rPr>
              <a:t>dár</a:t>
            </a:r>
            <a:r>
              <a:rPr lang="en-IE" sz="2200" dirty="0">
                <a:latin typeface="Ink Free" panose="03080402000500000000" pitchFamily="66" charset="0"/>
              </a:rPr>
              <a:t> </a:t>
            </a:r>
            <a:r>
              <a:rPr lang="en-IE" sz="2200" dirty="0" err="1">
                <a:latin typeface="Ink Free" panose="03080402000500000000" pitchFamily="66" charset="0"/>
              </a:rPr>
              <a:t>bhféichiúna</a:t>
            </a:r>
            <a:r>
              <a:rPr lang="en-IE" sz="2200" dirty="0">
                <a:latin typeface="Ink Free" panose="03080402000500000000" pitchFamily="66" charset="0"/>
              </a:rPr>
              <a:t> </a:t>
            </a:r>
            <a:r>
              <a:rPr lang="en-IE" sz="2200" dirty="0" err="1">
                <a:latin typeface="Ink Free" panose="03080402000500000000" pitchFamily="66" charset="0"/>
              </a:rPr>
              <a:t>féin</a:t>
            </a:r>
            <a:r>
              <a:rPr lang="en-IE" sz="2200" dirty="0">
                <a:latin typeface="Ink Free" panose="03080402000500000000" pitchFamily="66" charset="0"/>
              </a:rPr>
              <a:t>. </a:t>
            </a:r>
          </a:p>
          <a:p>
            <a:pPr marL="68580" indent="0">
              <a:buNone/>
            </a:pPr>
            <a:r>
              <a:rPr lang="en-IE" sz="2200" dirty="0" err="1">
                <a:latin typeface="Ink Free" panose="03080402000500000000" pitchFamily="66" charset="0"/>
              </a:rPr>
              <a:t>Agus</a:t>
            </a:r>
            <a:r>
              <a:rPr lang="en-IE" sz="2200" dirty="0">
                <a:latin typeface="Ink Free" panose="03080402000500000000" pitchFamily="66" charset="0"/>
              </a:rPr>
              <a:t> </a:t>
            </a:r>
            <a:r>
              <a:rPr lang="en-IE" sz="2200" dirty="0" err="1">
                <a:latin typeface="Ink Free" panose="03080402000500000000" pitchFamily="66" charset="0"/>
              </a:rPr>
              <a:t>ná</a:t>
            </a:r>
            <a:r>
              <a:rPr lang="en-IE" sz="2200" dirty="0">
                <a:latin typeface="Ink Free" panose="03080402000500000000" pitchFamily="66" charset="0"/>
              </a:rPr>
              <a:t> </a:t>
            </a:r>
            <a:r>
              <a:rPr lang="en-IE" sz="2200" dirty="0" err="1">
                <a:latin typeface="Ink Free" panose="03080402000500000000" pitchFamily="66" charset="0"/>
              </a:rPr>
              <a:t>lig</a:t>
            </a:r>
            <a:r>
              <a:rPr lang="en-IE" sz="2200" dirty="0">
                <a:latin typeface="Ink Free" panose="03080402000500000000" pitchFamily="66" charset="0"/>
              </a:rPr>
              <a:t> </a:t>
            </a:r>
            <a:r>
              <a:rPr lang="en-IE" sz="2200" dirty="0" err="1">
                <a:latin typeface="Ink Free" panose="03080402000500000000" pitchFamily="66" charset="0"/>
              </a:rPr>
              <a:t>sinn</a:t>
            </a:r>
            <a:r>
              <a:rPr lang="en-IE" sz="2200" dirty="0">
                <a:latin typeface="Ink Free" panose="03080402000500000000" pitchFamily="66" charset="0"/>
              </a:rPr>
              <a:t> </a:t>
            </a:r>
            <a:r>
              <a:rPr lang="en-IE" sz="2200" dirty="0" err="1">
                <a:latin typeface="Ink Free" panose="03080402000500000000" pitchFamily="66" charset="0"/>
              </a:rPr>
              <a:t>i</a:t>
            </a:r>
            <a:r>
              <a:rPr lang="en-IE" sz="2200" dirty="0">
                <a:latin typeface="Ink Free" panose="03080402000500000000" pitchFamily="66" charset="0"/>
              </a:rPr>
              <a:t> </a:t>
            </a:r>
            <a:r>
              <a:rPr lang="en-IE" sz="2200" dirty="0" err="1">
                <a:latin typeface="Ink Free" panose="03080402000500000000" pitchFamily="66" charset="0"/>
              </a:rPr>
              <a:t>gcathú</a:t>
            </a:r>
            <a:r>
              <a:rPr lang="en-IE" sz="2200" dirty="0">
                <a:latin typeface="Ink Free" panose="03080402000500000000" pitchFamily="66" charset="0"/>
              </a:rPr>
              <a:t>, </a:t>
            </a:r>
          </a:p>
          <a:p>
            <a:pPr marL="68580" indent="0">
              <a:buNone/>
            </a:pPr>
            <a:r>
              <a:rPr lang="en-IE" sz="2200" dirty="0">
                <a:latin typeface="Ink Free" panose="03080402000500000000" pitchFamily="66" charset="0"/>
              </a:rPr>
              <a:t>ach </a:t>
            </a:r>
            <a:r>
              <a:rPr lang="en-IE" sz="2200" dirty="0" err="1">
                <a:latin typeface="Ink Free" panose="03080402000500000000" pitchFamily="66" charset="0"/>
              </a:rPr>
              <a:t>saor</a:t>
            </a:r>
            <a:r>
              <a:rPr lang="en-IE" sz="2200" dirty="0">
                <a:latin typeface="Ink Free" panose="03080402000500000000" pitchFamily="66" charset="0"/>
              </a:rPr>
              <a:t> </a:t>
            </a:r>
            <a:r>
              <a:rPr lang="en-IE" sz="2200" dirty="0" err="1">
                <a:latin typeface="Ink Free" panose="03080402000500000000" pitchFamily="66" charset="0"/>
              </a:rPr>
              <a:t>sinn</a:t>
            </a:r>
            <a:r>
              <a:rPr lang="en-IE" sz="2200" dirty="0">
                <a:latin typeface="Ink Free" panose="03080402000500000000" pitchFamily="66" charset="0"/>
              </a:rPr>
              <a:t> </a:t>
            </a:r>
            <a:r>
              <a:rPr lang="en-IE" sz="2200" dirty="0" err="1">
                <a:latin typeface="Ink Free" panose="03080402000500000000" pitchFamily="66" charset="0"/>
              </a:rPr>
              <a:t>ón</a:t>
            </a:r>
            <a:r>
              <a:rPr lang="en-IE" sz="2200" dirty="0">
                <a:latin typeface="Ink Free" panose="03080402000500000000" pitchFamily="66" charset="0"/>
              </a:rPr>
              <a:t> </a:t>
            </a:r>
            <a:r>
              <a:rPr lang="en-IE" sz="2200" dirty="0" err="1">
                <a:latin typeface="Ink Free" panose="03080402000500000000" pitchFamily="66" charset="0"/>
              </a:rPr>
              <a:t>olc</a:t>
            </a:r>
            <a:r>
              <a:rPr lang="en-IE" sz="2200" dirty="0">
                <a:latin typeface="Ink Free" panose="03080402000500000000" pitchFamily="66" charset="0"/>
              </a:rPr>
              <a:t>. </a:t>
            </a:r>
          </a:p>
          <a:p>
            <a:pPr marL="68580" indent="0">
              <a:buNone/>
            </a:pPr>
            <a:r>
              <a:rPr lang="en-IE" sz="2200" dirty="0" err="1">
                <a:latin typeface="Ink Free" panose="03080402000500000000" pitchFamily="66" charset="0"/>
              </a:rPr>
              <a:t>Óir</a:t>
            </a:r>
            <a:r>
              <a:rPr lang="en-IE" sz="2200" dirty="0">
                <a:latin typeface="Ink Free" panose="03080402000500000000" pitchFamily="66" charset="0"/>
              </a:rPr>
              <a:t> is </a:t>
            </a:r>
            <a:r>
              <a:rPr lang="en-IE" sz="2200" dirty="0" err="1">
                <a:latin typeface="Ink Free" panose="03080402000500000000" pitchFamily="66" charset="0"/>
              </a:rPr>
              <a:t>leatsa</a:t>
            </a:r>
            <a:r>
              <a:rPr lang="en-IE" sz="2200" dirty="0">
                <a:latin typeface="Ink Free" panose="03080402000500000000" pitchFamily="66" charset="0"/>
              </a:rPr>
              <a:t> an </a:t>
            </a:r>
            <a:r>
              <a:rPr lang="en-IE" sz="2200" dirty="0" err="1">
                <a:latin typeface="Ink Free" panose="03080402000500000000" pitchFamily="66" charset="0"/>
              </a:rPr>
              <a:t>ríocht</a:t>
            </a:r>
            <a:r>
              <a:rPr lang="en-IE" sz="2200" dirty="0">
                <a:latin typeface="Ink Free" panose="03080402000500000000" pitchFamily="66" charset="0"/>
              </a:rPr>
              <a:t>, </a:t>
            </a:r>
            <a:r>
              <a:rPr lang="en-IE" sz="2200" dirty="0" err="1">
                <a:latin typeface="Ink Free" panose="03080402000500000000" pitchFamily="66" charset="0"/>
              </a:rPr>
              <a:t>agus</a:t>
            </a:r>
            <a:r>
              <a:rPr lang="en-IE" sz="2200" dirty="0">
                <a:latin typeface="Ink Free" panose="03080402000500000000" pitchFamily="66" charset="0"/>
              </a:rPr>
              <a:t> an </a:t>
            </a:r>
            <a:r>
              <a:rPr lang="en-IE" sz="2200" dirty="0" err="1">
                <a:latin typeface="Ink Free" panose="03080402000500000000" pitchFamily="66" charset="0"/>
              </a:rPr>
              <a:t>chumhacht</a:t>
            </a:r>
            <a:r>
              <a:rPr lang="en-IE" sz="2200" dirty="0">
                <a:latin typeface="Ink Free" panose="03080402000500000000" pitchFamily="66" charset="0"/>
              </a:rPr>
              <a:t> </a:t>
            </a:r>
          </a:p>
          <a:p>
            <a:pPr marL="68580" indent="0">
              <a:buNone/>
            </a:pPr>
            <a:r>
              <a:rPr lang="en-IE" sz="2200" dirty="0" err="1">
                <a:latin typeface="Ink Free" panose="03080402000500000000" pitchFamily="66" charset="0"/>
              </a:rPr>
              <a:t>agus</a:t>
            </a:r>
            <a:r>
              <a:rPr lang="en-IE" sz="2200" dirty="0">
                <a:latin typeface="Ink Free" panose="03080402000500000000" pitchFamily="66" charset="0"/>
              </a:rPr>
              <a:t> an </a:t>
            </a:r>
            <a:r>
              <a:rPr lang="en-IE" sz="2200" dirty="0" err="1">
                <a:latin typeface="Ink Free" panose="03080402000500000000" pitchFamily="66" charset="0"/>
              </a:rPr>
              <a:t>ghlóir</a:t>
            </a:r>
            <a:r>
              <a:rPr lang="en-IE" sz="2200" dirty="0">
                <a:latin typeface="Ink Free" panose="03080402000500000000" pitchFamily="66" charset="0"/>
              </a:rPr>
              <a:t>, </a:t>
            </a:r>
            <a:r>
              <a:rPr lang="en-IE" sz="2200" dirty="0" err="1">
                <a:latin typeface="Ink Free" panose="03080402000500000000" pitchFamily="66" charset="0"/>
              </a:rPr>
              <a:t>trí</a:t>
            </a:r>
            <a:r>
              <a:rPr lang="en-IE" sz="2200" dirty="0">
                <a:latin typeface="Ink Free" panose="03080402000500000000" pitchFamily="66" charset="0"/>
              </a:rPr>
              <a:t> </a:t>
            </a:r>
            <a:r>
              <a:rPr lang="en-IE" sz="2200" dirty="0" err="1">
                <a:latin typeface="Ink Free" panose="03080402000500000000" pitchFamily="66" charset="0"/>
              </a:rPr>
              <a:t>shaol</a:t>
            </a:r>
            <a:r>
              <a:rPr lang="en-IE" sz="2200" dirty="0">
                <a:latin typeface="Ink Free" panose="03080402000500000000" pitchFamily="66" charset="0"/>
              </a:rPr>
              <a:t> </a:t>
            </a:r>
            <a:r>
              <a:rPr lang="en-IE" sz="2600" dirty="0" err="1">
                <a:latin typeface="Ink Free" panose="03080402000500000000" pitchFamily="66" charset="0"/>
              </a:rPr>
              <a:t>na</a:t>
            </a:r>
            <a:r>
              <a:rPr lang="en-IE" sz="2600" dirty="0">
                <a:latin typeface="Ink Free" panose="03080402000500000000" pitchFamily="66" charset="0"/>
              </a:rPr>
              <a:t> </a:t>
            </a:r>
            <a:r>
              <a:rPr lang="en-IE" sz="2600" dirty="0" err="1">
                <a:latin typeface="Ink Free" panose="03080402000500000000" pitchFamily="66" charset="0"/>
              </a:rPr>
              <a:t>saol</a:t>
            </a:r>
            <a:r>
              <a:rPr lang="en-IE" sz="2600" dirty="0">
                <a:latin typeface="Ink Free" panose="03080402000500000000" pitchFamily="66" charset="0"/>
              </a:rPr>
              <a:t>. </a:t>
            </a:r>
            <a:r>
              <a:rPr lang="en-IE" sz="2600" dirty="0" err="1">
                <a:latin typeface="Ink Free" panose="03080402000500000000" pitchFamily="66" charset="0"/>
              </a:rPr>
              <a:t>Áiméan</a:t>
            </a:r>
            <a:endParaRPr lang="en-IE" sz="3500" b="1" dirty="0">
              <a:solidFill>
                <a:schemeClr val="tx1"/>
              </a:solidFill>
              <a:latin typeface="Ink Free" panose="03080402000500000000" pitchFamily="66" charset="0"/>
            </a:endParaRPr>
          </a:p>
          <a:p>
            <a:pPr marL="68580" indent="0">
              <a:buNone/>
            </a:pPr>
            <a:endParaRPr lang="en-IE" sz="1700" b="1" dirty="0">
              <a:solidFill>
                <a:schemeClr val="tx1"/>
              </a:solidFill>
              <a:latin typeface="Ink Free" panose="03080402000500000000" pitchFamily="66" charset="0"/>
            </a:endParaRPr>
          </a:p>
        </p:txBody>
      </p:sp>
      <p:pic>
        <p:nvPicPr>
          <p:cNvPr id="4" name="Picture 3">
            <a:extLst>
              <a:ext uri="{FF2B5EF4-FFF2-40B4-BE49-F238E27FC236}">
                <a16:creationId xmlns:a16="http://schemas.microsoft.com/office/drawing/2014/main" id="{C61D1A51-8B66-4BE1-B1E7-709756450E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25868" y="911908"/>
            <a:ext cx="5105396" cy="2752909"/>
          </a:xfrm>
          <a:prstGeom prst="ellipse">
            <a:avLst/>
          </a:prstGeom>
          <a:ln>
            <a:noFill/>
          </a:ln>
          <a:effectLst>
            <a:softEdge rad="112500"/>
          </a:effectLst>
        </p:spPr>
      </p:pic>
    </p:spTree>
    <p:extLst>
      <p:ext uri="{BB962C8B-B14F-4D97-AF65-F5344CB8AC3E}">
        <p14:creationId xmlns:p14="http://schemas.microsoft.com/office/powerpoint/2010/main" val="315015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E" dirty="0"/>
              <a:t>CHRISTMAS</a:t>
            </a:r>
          </a:p>
        </p:txBody>
      </p:sp>
      <p:sp>
        <p:nvSpPr>
          <p:cNvPr id="3" name="Subtitle 2"/>
          <p:cNvSpPr>
            <a:spLocks noGrp="1"/>
          </p:cNvSpPr>
          <p:nvPr>
            <p:ph type="subTitle" idx="1"/>
          </p:nvPr>
        </p:nvSpPr>
        <p:spPr/>
        <p:txBody>
          <a:bodyPr>
            <a:normAutofit lnSpcReduction="10000"/>
          </a:bodyPr>
          <a:lstStyle/>
          <a:p>
            <a:r>
              <a:rPr lang="en-IE" sz="5400" dirty="0">
                <a:solidFill>
                  <a:srgbClr val="0070C0"/>
                </a:solidFill>
              </a:rPr>
              <a:t>Assembly</a:t>
            </a:r>
          </a:p>
        </p:txBody>
      </p:sp>
      <p:sp>
        <p:nvSpPr>
          <p:cNvPr id="4" name="Rectangle 3">
            <a:extLst>
              <a:ext uri="{FF2B5EF4-FFF2-40B4-BE49-F238E27FC236}">
                <a16:creationId xmlns:a16="http://schemas.microsoft.com/office/drawing/2014/main" id="{E995EC63-8375-48E4-80C6-B0F5830B0482}"/>
              </a:ext>
            </a:extLst>
          </p:cNvPr>
          <p:cNvSpPr/>
          <p:nvPr/>
        </p:nvSpPr>
        <p:spPr>
          <a:xfrm>
            <a:off x="0" y="6485138"/>
            <a:ext cx="4456590"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Jacqui </a:t>
            </a:r>
            <a:r>
              <a:rPr lang="en-IE"/>
              <a:t>Wilkinson, CIC,  DCU. </a:t>
            </a:r>
            <a:endParaRPr lang="en-IE" dirty="0"/>
          </a:p>
        </p:txBody>
      </p:sp>
    </p:spTree>
    <p:extLst>
      <p:ext uri="{BB962C8B-B14F-4D97-AF65-F5344CB8AC3E}">
        <p14:creationId xmlns:p14="http://schemas.microsoft.com/office/powerpoint/2010/main" val="383051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863588" y="1484784"/>
            <a:ext cx="7632848" cy="40798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7" name="Text Box 4"/>
          <p:cNvSpPr txBox="1">
            <a:spLocks noChangeArrowheads="1"/>
          </p:cNvSpPr>
          <p:nvPr/>
        </p:nvSpPr>
        <p:spPr bwMode="auto">
          <a:xfrm>
            <a:off x="755576" y="764704"/>
            <a:ext cx="763284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rPr>
              <a:t>During ADVENT…</a:t>
            </a: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4800" dirty="0">
                <a:solidFill>
                  <a:srgbClr val="D53DD0">
                    <a:lumMod val="50000"/>
                  </a:srgbClr>
                </a:solidFill>
                <a:latin typeface="Comic Sans MS" panose="030F0702030302020204" pitchFamily="66" charset="0"/>
              </a:rPr>
              <a:t>we were waiting and preparing for Christmas</a:t>
            </a: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1662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863588" y="1484784"/>
            <a:ext cx="7632848" cy="40798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7" name="Text Box 4"/>
          <p:cNvSpPr txBox="1">
            <a:spLocks noChangeArrowheads="1"/>
          </p:cNvSpPr>
          <p:nvPr/>
        </p:nvSpPr>
        <p:spPr bwMode="auto">
          <a:xfrm>
            <a:off x="755576" y="764704"/>
            <a:ext cx="763284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rPr>
              <a:t>We heard stories of </a:t>
            </a: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4800" dirty="0">
                <a:solidFill>
                  <a:srgbClr val="D53DD0">
                    <a:lumMod val="50000"/>
                  </a:srgbClr>
                </a:solidFill>
                <a:latin typeface="Comic Sans MS" panose="030F0702030302020204" pitchFamily="66" charset="0"/>
              </a:rPr>
              <a:t>t</a:t>
            </a:r>
            <a:r>
              <a:rPr lang="en-GB" altLang="en-US" sz="4800" noProof="0" dirty="0">
                <a:solidFill>
                  <a:srgbClr val="D53DD0">
                    <a:lumMod val="50000"/>
                  </a:srgbClr>
                </a:solidFill>
                <a:latin typeface="Comic Sans MS" panose="030F0702030302020204" pitchFamily="66" charset="0"/>
              </a:rPr>
              <a:t>he innkeeper waiting</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4800" b="0" i="0" u="none" strike="noStrike" kern="1200" cap="none" spc="0" normalizeH="0" baseline="0" dirty="0">
                <a:ln>
                  <a:noFill/>
                </a:ln>
                <a:solidFill>
                  <a:srgbClr val="D53DD0">
                    <a:lumMod val="50000"/>
                  </a:srgbClr>
                </a:solidFill>
                <a:effectLst/>
                <a:uLnTx/>
                <a:uFillTx/>
                <a:latin typeface="Comic Sans MS" panose="030F0702030302020204" pitchFamily="66" charset="0"/>
                <a:ea typeface="+mn-ea"/>
                <a:cs typeface="+mn-cs"/>
              </a:rPr>
              <a:t>Mary</a:t>
            </a:r>
            <a:r>
              <a:rPr kumimoji="0" lang="en-GB" altLang="en-US" sz="4800" b="0" i="0" u="none" strike="noStrike" kern="1200" cap="none" spc="0" normalizeH="0" dirty="0">
                <a:ln>
                  <a:noFill/>
                </a:ln>
                <a:solidFill>
                  <a:srgbClr val="D53DD0">
                    <a:lumMod val="50000"/>
                  </a:srgbClr>
                </a:solidFill>
                <a:effectLst/>
                <a:uLnTx/>
                <a:uFillTx/>
                <a:latin typeface="Comic Sans MS" panose="030F0702030302020204" pitchFamily="66" charset="0"/>
                <a:ea typeface="+mn-ea"/>
                <a:cs typeface="+mn-cs"/>
              </a:rPr>
              <a:t> and Joseph waiting</a:t>
            </a: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4074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863588" y="1484784"/>
            <a:ext cx="7632848" cy="40798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7" name="Text Box 4"/>
          <p:cNvSpPr txBox="1">
            <a:spLocks noChangeArrowheads="1"/>
          </p:cNvSpPr>
          <p:nvPr/>
        </p:nvSpPr>
        <p:spPr bwMode="auto">
          <a:xfrm>
            <a:off x="755576" y="764704"/>
            <a:ext cx="763284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4800" dirty="0">
                <a:solidFill>
                  <a:srgbClr val="D53DD0">
                    <a:lumMod val="50000"/>
                  </a:srgbClr>
                </a:solidFill>
                <a:latin typeface="Comic Sans MS" panose="030F0702030302020204" pitchFamily="66" charset="0"/>
              </a:rPr>
              <a:t>t</a:t>
            </a:r>
            <a:r>
              <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rPr>
              <a:t>he shepherds</a:t>
            </a:r>
            <a:r>
              <a:rPr kumimoji="0" lang="en-GB" altLang="en-US" sz="4800" b="0" i="0" u="none" strike="noStrike" kern="1200" cap="none" spc="0" normalizeH="0" noProof="0" dirty="0">
                <a:ln>
                  <a:noFill/>
                </a:ln>
                <a:solidFill>
                  <a:srgbClr val="D53DD0">
                    <a:lumMod val="50000"/>
                  </a:srgbClr>
                </a:solidFill>
                <a:effectLst/>
                <a:uLnTx/>
                <a:uFillTx/>
                <a:latin typeface="Comic Sans MS" panose="030F0702030302020204" pitchFamily="66" charset="0"/>
                <a:ea typeface="+mn-ea"/>
                <a:cs typeface="+mn-cs"/>
              </a:rPr>
              <a:t> waiting</a:t>
            </a:r>
            <a:endParaRPr lang="en-GB" altLang="en-US" sz="4800" baseline="0" dirty="0">
              <a:solidFill>
                <a:srgbClr val="D53DD0">
                  <a:lumMod val="50000"/>
                </a:srgbClr>
              </a:solidFill>
              <a:latin typeface="Comic Sans MS" panose="030F0702030302020204" pitchFamily="66"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lang="en-GB" altLang="en-US" sz="4800" dirty="0">
                <a:solidFill>
                  <a:srgbClr val="D53DD0">
                    <a:lumMod val="50000"/>
                  </a:srgbClr>
                </a:solidFill>
                <a:latin typeface="Comic Sans MS" panose="030F0702030302020204" pitchFamily="66" charset="0"/>
              </a:rPr>
              <a:t>a</a:t>
            </a:r>
            <a:r>
              <a:rPr kumimoji="0" lang="en-GB" altLang="en-US" sz="4800" b="0" i="0" u="none" strike="noStrike" kern="1200" cap="none" spc="0" normalizeH="0" noProof="0" dirty="0" err="1">
                <a:ln>
                  <a:noFill/>
                </a:ln>
                <a:solidFill>
                  <a:srgbClr val="D53DD0">
                    <a:lumMod val="50000"/>
                  </a:srgbClr>
                </a:solidFill>
                <a:effectLst/>
                <a:uLnTx/>
                <a:uFillTx/>
                <a:latin typeface="Comic Sans MS" panose="030F0702030302020204" pitchFamily="66" charset="0"/>
                <a:ea typeface="+mn-ea"/>
                <a:cs typeface="+mn-cs"/>
              </a:rPr>
              <a:t>nd</a:t>
            </a:r>
            <a:r>
              <a:rPr kumimoji="0" lang="en-GB" altLang="en-US" sz="4800" b="0" i="0" u="none" strike="noStrike" kern="1200" cap="none" spc="0" normalizeH="0" noProof="0" dirty="0">
                <a:ln>
                  <a:noFill/>
                </a:ln>
                <a:solidFill>
                  <a:srgbClr val="D53DD0">
                    <a:lumMod val="50000"/>
                  </a:srgbClr>
                </a:solidFill>
                <a:effectLst/>
                <a:uLnTx/>
                <a:uFillTx/>
                <a:latin typeface="Comic Sans MS" panose="030F0702030302020204" pitchFamily="66" charset="0"/>
                <a:ea typeface="+mn-ea"/>
                <a:cs typeface="+mn-cs"/>
              </a:rPr>
              <a:t> the wise men or kings waiting</a:t>
            </a: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54037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863588" y="1484784"/>
            <a:ext cx="7632848" cy="407981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7" name="Text Box 4"/>
          <p:cNvSpPr txBox="1">
            <a:spLocks noChangeArrowheads="1"/>
          </p:cNvSpPr>
          <p:nvPr/>
        </p:nvSpPr>
        <p:spPr bwMode="auto">
          <a:xfrm>
            <a:off x="755576" y="764704"/>
            <a:ext cx="763284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rPr>
              <a:t>Now let’s hear the stories</a:t>
            </a:r>
            <a:r>
              <a:rPr kumimoji="0" lang="en-GB" altLang="en-US" sz="4800" b="0" i="0" u="none" strike="noStrike" kern="1200" cap="none" spc="0" normalizeH="0" noProof="0" dirty="0">
                <a:ln>
                  <a:noFill/>
                </a:ln>
                <a:solidFill>
                  <a:srgbClr val="D53DD0">
                    <a:lumMod val="50000"/>
                  </a:srgbClr>
                </a:solidFill>
                <a:effectLst/>
                <a:uLnTx/>
                <a:uFillTx/>
                <a:latin typeface="Comic Sans MS" panose="030F0702030302020204" pitchFamily="66" charset="0"/>
                <a:ea typeface="+mn-ea"/>
                <a:cs typeface="+mn-cs"/>
              </a:rPr>
              <a:t> of what happened when the waiting was over…</a:t>
            </a:r>
            <a:endParaRPr kumimoji="0" lang="en-GB" altLang="en-US" sz="4800" b="0" i="0" u="none" strike="noStrike" kern="1200" cap="none" spc="0" normalizeH="0" baseline="0" noProof="0" dirty="0">
              <a:ln>
                <a:noFill/>
              </a:ln>
              <a:solidFill>
                <a:srgbClr val="D53DD0">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738227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5FB4-1DC0-478A-A370-1B5AF94BDFB1}"/>
              </a:ext>
            </a:extLst>
          </p:cNvPr>
          <p:cNvSpPr>
            <a:spLocks noGrp="1"/>
          </p:cNvSpPr>
          <p:nvPr>
            <p:ph type="title"/>
          </p:nvPr>
        </p:nvSpPr>
        <p:spPr>
          <a:xfrm>
            <a:off x="479323" y="629265"/>
            <a:ext cx="3849329" cy="1622322"/>
          </a:xfrm>
        </p:spPr>
        <p:txBody>
          <a:bodyPr>
            <a:normAutofit/>
          </a:bodyPr>
          <a:lstStyle/>
          <a:p>
            <a:r>
              <a:rPr lang="en-IE" dirty="0">
                <a:solidFill>
                  <a:srgbClr val="EBEBEB"/>
                </a:solidFill>
              </a:rPr>
              <a:t>In assembly today</a:t>
            </a:r>
          </a:p>
        </p:txBody>
      </p:sp>
      <p:sp>
        <p:nvSpPr>
          <p:cNvPr id="3" name="Content Placeholder 2">
            <a:extLst>
              <a:ext uri="{FF2B5EF4-FFF2-40B4-BE49-F238E27FC236}">
                <a16:creationId xmlns:a16="http://schemas.microsoft.com/office/drawing/2014/main" id="{4BA73C58-907C-40A8-AC00-AC234E5736AD}"/>
              </a:ext>
            </a:extLst>
          </p:cNvPr>
          <p:cNvSpPr>
            <a:spLocks noGrp="1"/>
          </p:cNvSpPr>
          <p:nvPr>
            <p:ph idx="1"/>
          </p:nvPr>
        </p:nvSpPr>
        <p:spPr>
          <a:xfrm>
            <a:off x="755576" y="1822935"/>
            <a:ext cx="4387961" cy="4444473"/>
          </a:xfrm>
        </p:spPr>
        <p:txBody>
          <a:bodyPr anchor="ctr">
            <a:normAutofit/>
          </a:bodyPr>
          <a:lstStyle/>
          <a:p>
            <a:pPr marL="0" indent="0">
              <a:buNone/>
            </a:pPr>
            <a:r>
              <a:rPr lang="en-IE" sz="2800" dirty="0">
                <a:solidFill>
                  <a:srgbClr val="FFFFFF"/>
                </a:solidFill>
                <a:latin typeface="Comic Sans MS" panose="030F0702030302020204" pitchFamily="66" charset="0"/>
              </a:rPr>
              <a:t>We are going to go back in time to the first Christmas and listen to stories of people who had been waiting for the birth of Jesus.</a:t>
            </a:r>
          </a:p>
          <a:p>
            <a:pPr marL="0" indent="0">
              <a:buNone/>
            </a:pPr>
            <a:r>
              <a:rPr lang="en-IE" sz="2800" dirty="0">
                <a:solidFill>
                  <a:srgbClr val="FFFFFF"/>
                </a:solidFill>
                <a:latin typeface="Comic Sans MS" panose="030F0702030302020204" pitchFamily="66" charset="0"/>
              </a:rPr>
              <a:t>Remember, we are travelling back about 2000 years. </a:t>
            </a:r>
          </a:p>
        </p:txBody>
      </p:sp>
      <p:pic>
        <p:nvPicPr>
          <p:cNvPr id="5" name="Picture 4"/>
          <p:cNvPicPr>
            <a:picLocks noChangeAspect="1"/>
          </p:cNvPicPr>
          <p:nvPr/>
        </p:nvPicPr>
        <p:blipFill>
          <a:blip r:embed="rId2"/>
          <a:stretch>
            <a:fillRect/>
          </a:stretch>
        </p:blipFill>
        <p:spPr>
          <a:xfrm>
            <a:off x="5116364" y="1791213"/>
            <a:ext cx="3993532" cy="2285860"/>
          </a:xfrm>
          <a:prstGeom prst="rect">
            <a:avLst/>
          </a:prstGeom>
        </p:spPr>
      </p:pic>
    </p:spTree>
    <p:extLst>
      <p:ext uri="{BB962C8B-B14F-4D97-AF65-F5344CB8AC3E}">
        <p14:creationId xmlns:p14="http://schemas.microsoft.com/office/powerpoint/2010/main" val="11792909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5347D-35B1-4781-837A-FBB6031458DF}"/>
              </a:ext>
            </a:extLst>
          </p:cNvPr>
          <p:cNvSpPr/>
          <p:nvPr/>
        </p:nvSpPr>
        <p:spPr>
          <a:xfrm>
            <a:off x="-468560" y="2852936"/>
            <a:ext cx="10081120" cy="3231654"/>
          </a:xfrm>
          <a:prstGeom prst="rect">
            <a:avLst/>
          </a:prstGeom>
          <a:noFill/>
        </p:spPr>
        <p:txBody>
          <a:bodyPr wrap="square" lIns="91440" tIns="45720" rIns="91440" bIns="45720">
            <a:spAutoFit/>
          </a:bodyPr>
          <a:lstStyle/>
          <a:p>
            <a:pPr algn="ctr"/>
            <a:r>
              <a:rPr lang="en-US" sz="13800" b="1" cap="none" spc="0" dirty="0">
                <a:ln w="12700">
                  <a:solidFill>
                    <a:schemeClr val="accent1"/>
                  </a:solidFill>
                  <a:prstDash val="solid"/>
                </a:ln>
                <a:solidFill>
                  <a:srgbClr val="FF0000"/>
                </a:solidFill>
                <a:effectLst>
                  <a:outerShdw dist="38100" dir="2640000" algn="bl" rotWithShape="0">
                    <a:schemeClr val="accent1"/>
                  </a:outerShdw>
                </a:effectLst>
              </a:rPr>
              <a:t>STOP 1</a:t>
            </a:r>
          </a:p>
          <a:p>
            <a:pPr algn="ct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Christmas Eve</a:t>
            </a:r>
            <a:endPar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Hexagon 2"/>
          <p:cNvSpPr/>
          <p:nvPr/>
        </p:nvSpPr>
        <p:spPr>
          <a:xfrm>
            <a:off x="2483768" y="692696"/>
            <a:ext cx="4032448" cy="201622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dirty="0">
                <a:solidFill>
                  <a:schemeClr val="bg1"/>
                </a:solidFill>
              </a:rPr>
              <a:t>BETHLEHEM</a:t>
            </a:r>
          </a:p>
        </p:txBody>
      </p:sp>
    </p:spTree>
    <p:extLst>
      <p:ext uri="{BB962C8B-B14F-4D97-AF65-F5344CB8AC3E}">
        <p14:creationId xmlns:p14="http://schemas.microsoft.com/office/powerpoint/2010/main" val="336254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5D41-45C0-4953-ADB0-E1AD56D36552}"/>
              </a:ext>
            </a:extLst>
          </p:cNvPr>
          <p:cNvSpPr>
            <a:spLocks noGrp="1"/>
          </p:cNvSpPr>
          <p:nvPr>
            <p:ph type="title"/>
          </p:nvPr>
        </p:nvSpPr>
        <p:spPr/>
        <p:txBody>
          <a:bodyPr/>
          <a:lstStyle/>
          <a:p>
            <a:r>
              <a:rPr lang="en-IE" dirty="0"/>
              <a:t>The Inn at Bethlehem</a:t>
            </a:r>
          </a:p>
        </p:txBody>
      </p:sp>
      <p:sp>
        <p:nvSpPr>
          <p:cNvPr id="3" name="Content Placeholder 2">
            <a:extLst>
              <a:ext uri="{FF2B5EF4-FFF2-40B4-BE49-F238E27FC236}">
                <a16:creationId xmlns:a16="http://schemas.microsoft.com/office/drawing/2014/main" id="{7C1607D0-C1B9-473F-8981-E4B5E008F21C}"/>
              </a:ext>
            </a:extLst>
          </p:cNvPr>
          <p:cNvSpPr>
            <a:spLocks noGrp="1"/>
          </p:cNvSpPr>
          <p:nvPr>
            <p:ph idx="1"/>
          </p:nvPr>
        </p:nvSpPr>
        <p:spPr>
          <a:xfrm>
            <a:off x="395536" y="2204864"/>
            <a:ext cx="6984776" cy="4320480"/>
          </a:xfrm>
        </p:spPr>
        <p:txBody>
          <a:bodyPr>
            <a:normAutofit/>
          </a:bodyPr>
          <a:lstStyle/>
          <a:p>
            <a:pPr marL="0" indent="0">
              <a:buNone/>
            </a:pPr>
            <a:r>
              <a:rPr lang="en-IE" dirty="0">
                <a:latin typeface="Comic Sans MS" panose="030F0702030302020204" pitchFamily="66" charset="0"/>
              </a:rPr>
              <a:t>Mary and Joseph had a long journey from Nazareth to Bethlehem so that they could register in the census. </a:t>
            </a:r>
          </a:p>
          <a:p>
            <a:pPr marL="0" indent="0">
              <a:buNone/>
            </a:pPr>
            <a:endParaRPr lang="en-IE" dirty="0">
              <a:latin typeface="Comic Sans MS" panose="030F0702030302020204" pitchFamily="66" charset="0"/>
            </a:endParaRPr>
          </a:p>
          <a:p>
            <a:pPr marL="0" indent="0">
              <a:buNone/>
            </a:pPr>
            <a:r>
              <a:rPr lang="en-IE" dirty="0">
                <a:latin typeface="Comic Sans MS" panose="030F0702030302020204" pitchFamily="66" charset="0"/>
              </a:rPr>
              <a:t>When they were in Bethlehem, the time came for Mary to have her baby. </a:t>
            </a:r>
          </a:p>
          <a:p>
            <a:pPr marL="0" indent="0">
              <a:buNone/>
            </a:pPr>
            <a:endParaRPr lang="en-IE" dirty="0">
              <a:latin typeface="Comic Sans MS" panose="030F0702030302020204" pitchFamily="66" charset="0"/>
            </a:endParaRPr>
          </a:p>
          <a:p>
            <a:pPr marL="0" indent="0">
              <a:buNone/>
            </a:pPr>
            <a:r>
              <a:rPr lang="en-IE" dirty="0">
                <a:latin typeface="Comic Sans MS" panose="030F0702030302020204" pitchFamily="66" charset="0"/>
              </a:rPr>
              <a:t>She gave birth to her first son.</a:t>
            </a:r>
          </a:p>
          <a:p>
            <a:pPr marL="0" indent="0">
              <a:buNone/>
            </a:pPr>
            <a:endParaRPr lang="en-IE" dirty="0">
              <a:latin typeface="Comic Sans MS" panose="030F0702030302020204" pitchFamily="66" charset="0"/>
            </a:endParaRPr>
          </a:p>
          <a:p>
            <a:pPr marL="0" indent="0">
              <a:buNone/>
            </a:pPr>
            <a:r>
              <a:rPr lang="en-IE" dirty="0">
                <a:latin typeface="Comic Sans MS" panose="030F0702030302020204" pitchFamily="66" charset="0"/>
              </a:rPr>
              <a:t>There were no rooms left in the inn. So she wrapped the baby in cloths and laid him in a box where animals are fed. </a:t>
            </a:r>
          </a:p>
          <a:p>
            <a:pPr marL="0" indent="0">
              <a:buNone/>
            </a:pPr>
            <a:r>
              <a:rPr lang="en-IE" dirty="0">
                <a:latin typeface="Comic Sans MS" panose="030F0702030302020204" pitchFamily="66" charset="0"/>
              </a:rPr>
              <a:t>									adapted from Luke 2:4-7 </a:t>
            </a:r>
          </a:p>
        </p:txBody>
      </p:sp>
      <p:sp>
        <p:nvSpPr>
          <p:cNvPr id="5" name="Rectangle 4"/>
          <p:cNvSpPr/>
          <p:nvPr/>
        </p:nvSpPr>
        <p:spPr>
          <a:xfrm>
            <a:off x="7380312" y="3140968"/>
            <a:ext cx="1619672" cy="2880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dirty="0">
                <a:solidFill>
                  <a:schemeClr val="bg1"/>
                </a:solidFill>
                <a:latin typeface="Algerian" panose="04020705040A02060702" pitchFamily="82" charset="0"/>
              </a:rPr>
              <a:t>NO ROOM</a:t>
            </a:r>
          </a:p>
        </p:txBody>
      </p:sp>
    </p:spTree>
    <p:extLst>
      <p:ext uri="{BB962C8B-B14F-4D97-AF65-F5344CB8AC3E}">
        <p14:creationId xmlns:p14="http://schemas.microsoft.com/office/powerpoint/2010/main" val="13692515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3">
      <a:dk1>
        <a:sysClr val="windowText" lastClr="000000"/>
      </a:dk1>
      <a:lt1>
        <a:sysClr val="window" lastClr="FFFFFF"/>
      </a:lt1>
      <a:dk2>
        <a:srgbClr val="FF0000"/>
      </a:dk2>
      <a:lt2>
        <a:srgbClr val="EBEBEB"/>
      </a:lt2>
      <a:accent1>
        <a:srgbClr val="00B050"/>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305</TotalTime>
  <Words>1099</Words>
  <Application>Microsoft Office PowerPoint</Application>
  <PresentationFormat>On-screen Show (4:3)</PresentationFormat>
  <Paragraphs>127</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Algerian</vt:lpstr>
      <vt:lpstr>Arial</vt:lpstr>
      <vt:lpstr>Century Gothic</vt:lpstr>
      <vt:lpstr>Comic Sans MS</vt:lpstr>
      <vt:lpstr>Ink Free</vt:lpstr>
      <vt:lpstr>Wingdings 3</vt:lpstr>
      <vt:lpstr>Ion Boardroom</vt:lpstr>
      <vt:lpstr>CHRISTMAS</vt:lpstr>
      <vt:lpstr>Greeting</vt:lpstr>
      <vt:lpstr>PowerPoint Presentation</vt:lpstr>
      <vt:lpstr>PowerPoint Presentation</vt:lpstr>
      <vt:lpstr>PowerPoint Presentation</vt:lpstr>
      <vt:lpstr>PowerPoint Presentation</vt:lpstr>
      <vt:lpstr>In assembly today</vt:lpstr>
      <vt:lpstr>PowerPoint Presentation</vt:lpstr>
      <vt:lpstr>The Inn at Bethlehem</vt:lpstr>
      <vt:lpstr>Song</vt:lpstr>
      <vt:lpstr>PowerPoint Presentation</vt:lpstr>
      <vt:lpstr>On the hills</vt:lpstr>
      <vt:lpstr>On the hills</vt:lpstr>
      <vt:lpstr>On the hills</vt:lpstr>
      <vt:lpstr>Song</vt:lpstr>
      <vt:lpstr>PowerPoint Presentation</vt:lpstr>
      <vt:lpstr>The land of the kings</vt:lpstr>
      <vt:lpstr>Let us pray..</vt:lpstr>
      <vt:lpstr>Let us pray..</vt:lpstr>
      <vt:lpstr>Jesus taught us to call God our Father, so in faith and trust we pray</vt:lpstr>
      <vt:lpstr>PowerPoint Presentation</vt:lpstr>
      <vt:lpstr>CHRISTMAS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dc:title>
  <dc:creator>Jacqui Wilkinson</dc:creator>
  <cp:lastModifiedBy>Jacqui Wilkinson</cp:lastModifiedBy>
  <cp:revision>25</cp:revision>
  <dcterms:created xsi:type="dcterms:W3CDTF">2020-11-13T12:40:59Z</dcterms:created>
  <dcterms:modified xsi:type="dcterms:W3CDTF">2024-10-29T12:32:52Z</dcterms:modified>
</cp:coreProperties>
</file>