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4" r:id="rId4"/>
    <p:sldId id="266" r:id="rId5"/>
    <p:sldId id="277" r:id="rId6"/>
    <p:sldId id="278" r:id="rId7"/>
    <p:sldId id="264" r:id="rId8"/>
    <p:sldId id="275" r:id="rId9"/>
    <p:sldId id="276" r:id="rId10"/>
    <p:sldId id="279" r:id="rId11"/>
    <p:sldId id="265" r:id="rId12"/>
    <p:sldId id="280" r:id="rId13"/>
    <p:sldId id="281" r:id="rId14"/>
    <p:sldId id="282" r:id="rId15"/>
    <p:sldId id="283" r:id="rId16"/>
    <p:sldId id="284" r:id="rId17"/>
    <p:sldId id="267" r:id="rId18"/>
    <p:sldId id="272" r:id="rId19"/>
    <p:sldId id="27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13B4-DCF4-4408-BF1F-039586482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1FF48D4-DEF1-4229-ADF7-568706E3CF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E15CC6ED-CD69-4A34-BC82-ABC43550297E}"/>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5DF32F24-AFAB-4423-96A8-DA6492D8DAA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AA79504-3E6C-4484-94B4-0281E53FEBF1}"/>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3146712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072E7-F9A7-498A-8721-4007FCB0ECB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5E7AA06-D508-4A48-AB03-5EDED69C57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D09FBBB-CA53-4F68-AB9B-6F54C33C2534}"/>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4162CAF4-E91A-421F-9ED7-337DECB1EAD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B4A59D9-BA89-4390-9B29-1D55892D071E}"/>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416010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742FA-0572-4A90-BEF6-87CB1775A1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A96F939-4179-49F1-926E-F87C544369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0D4A7F4-1F0F-4D4F-837B-2BB5B6A060B2}"/>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D85DEBA1-9CD6-4C6B-81C6-E6F0B61D30B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2A35102-955F-4722-B23B-82AE9E823D96}"/>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41964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319C7-6BE7-4321-AE37-A21C0062B6B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B52F592-50DB-46BA-B323-A3CCC737EE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433BF8A-1549-40E0-9D56-DBB8864FEB19}"/>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0DCAFE63-16F5-4C6F-8A12-B13FE64B05B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707A92C-95C7-400D-9F26-07B1FDEEEDD3}"/>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22370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132E8-AE0C-4B12-B643-FB922127D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6A3AFE5E-E571-429E-8B99-02DAA86C7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242C1-18CB-4DF7-9F6C-ACA4B63C5864}"/>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0E8B1C08-AFB8-49C1-84CE-C5FE38D2901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C0D5A75-0384-483C-BBC6-D88EA97F45EA}"/>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3200786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D190-4311-46D8-8E05-91087229375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571F358-20CC-494C-9357-71A627C479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23B378E-DFDC-48A2-8536-A3AE465457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221686BD-7966-4FFA-AC57-2D2905E3B6B1}"/>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6" name="Footer Placeholder 5">
            <a:extLst>
              <a:ext uri="{FF2B5EF4-FFF2-40B4-BE49-F238E27FC236}">
                <a16:creationId xmlns:a16="http://schemas.microsoft.com/office/drawing/2014/main" id="{A891C2B2-ECB9-4F77-A93A-7764A5C4083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757E300-B0D3-4115-83DC-E9326A6C8F3B}"/>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1652555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5F40-A00B-4637-AE6E-FAE4BB44DA6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8E3505F-2CFE-4A94-9B0E-8728CDB45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9F9858-8C9F-4D3A-B38A-7C343D44C6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F2B3645B-D984-4BE0-961C-39A705B38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6482DF-3C51-4542-8593-10CFC4E1A4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C35F0B1-49AB-4DFC-8C4E-8249179C033E}"/>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8" name="Footer Placeholder 7">
            <a:extLst>
              <a:ext uri="{FF2B5EF4-FFF2-40B4-BE49-F238E27FC236}">
                <a16:creationId xmlns:a16="http://schemas.microsoft.com/office/drawing/2014/main" id="{DE4FAE64-A63E-4035-9FEC-736A82A7760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3CF28368-632A-42E8-ACA5-728C6158570A}"/>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351022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B87A-49D6-4CDB-9C32-F5FFD107EA2A}"/>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C5765524-1484-456B-8D85-1C4DA63CE75C}"/>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4" name="Footer Placeholder 3">
            <a:extLst>
              <a:ext uri="{FF2B5EF4-FFF2-40B4-BE49-F238E27FC236}">
                <a16:creationId xmlns:a16="http://schemas.microsoft.com/office/drawing/2014/main" id="{F429345E-5EB8-42AA-8C60-EE8D523CE07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F6C3CF1-F1DF-4AF0-A388-D339128301AC}"/>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9388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B59C9-CB53-4871-B978-CF16DA297BB3}"/>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3" name="Footer Placeholder 2">
            <a:extLst>
              <a:ext uri="{FF2B5EF4-FFF2-40B4-BE49-F238E27FC236}">
                <a16:creationId xmlns:a16="http://schemas.microsoft.com/office/drawing/2014/main" id="{645C28A4-D192-448B-BE58-AEAAD6FE3175}"/>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FADAA1A7-D50B-47D8-B167-D8A0EE172826}"/>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44675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09D9-4558-4B45-ABF0-9884AB094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34291FCF-D96D-4093-A469-405405DA7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0FFE6756-CB21-4647-BA34-712A5736A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4B1F8-E932-42E5-90E4-11BAB5C4B4A1}"/>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6" name="Footer Placeholder 5">
            <a:extLst>
              <a:ext uri="{FF2B5EF4-FFF2-40B4-BE49-F238E27FC236}">
                <a16:creationId xmlns:a16="http://schemas.microsoft.com/office/drawing/2014/main" id="{73BD6C65-EE8D-46AB-8736-CF64C0FDADC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54ACDA1-4326-44E2-98CF-B2DAF881C13F}"/>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89001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AEB4-08B9-4847-939D-1CD4567453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0FE183A4-1BAA-4601-9977-F1F07B97E2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6CC91001-8B16-462B-BD8E-618C19FE1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DF200-2A5B-49C6-9049-C5E47206B84C}"/>
              </a:ext>
            </a:extLst>
          </p:cNvPr>
          <p:cNvSpPr>
            <a:spLocks noGrp="1"/>
          </p:cNvSpPr>
          <p:nvPr>
            <p:ph type="dt" sz="half" idx="10"/>
          </p:nvPr>
        </p:nvSpPr>
        <p:spPr/>
        <p:txBody>
          <a:bodyPr/>
          <a:lstStyle/>
          <a:p>
            <a:fld id="{98F8FB98-6700-4A3A-BC56-221700C6608F}" type="datetimeFigureOut">
              <a:rPr lang="en-IE" smtClean="0"/>
              <a:t>29/10/2024</a:t>
            </a:fld>
            <a:endParaRPr lang="en-IE"/>
          </a:p>
        </p:txBody>
      </p:sp>
      <p:sp>
        <p:nvSpPr>
          <p:cNvPr id="6" name="Footer Placeholder 5">
            <a:extLst>
              <a:ext uri="{FF2B5EF4-FFF2-40B4-BE49-F238E27FC236}">
                <a16:creationId xmlns:a16="http://schemas.microsoft.com/office/drawing/2014/main" id="{E92A4F74-1F37-4938-A97C-2DE240C8EBA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C0BB9AC-6AEA-4500-8BF9-6C895DDAB6DD}"/>
              </a:ext>
            </a:extLst>
          </p:cNvPr>
          <p:cNvSpPr>
            <a:spLocks noGrp="1"/>
          </p:cNvSpPr>
          <p:nvPr>
            <p:ph type="sldNum" sz="quarter" idx="12"/>
          </p:nvPr>
        </p:nvSpPr>
        <p:spPr/>
        <p:txBody>
          <a:bodyPr/>
          <a:lstStyle/>
          <a:p>
            <a:fld id="{93284922-A070-484A-BCF8-BB7B40FDD1A6}" type="slidenum">
              <a:rPr lang="en-IE" smtClean="0"/>
              <a:t>‹#›</a:t>
            </a:fld>
            <a:endParaRPr lang="en-IE"/>
          </a:p>
        </p:txBody>
      </p:sp>
    </p:spTree>
    <p:extLst>
      <p:ext uri="{BB962C8B-B14F-4D97-AF65-F5344CB8AC3E}">
        <p14:creationId xmlns:p14="http://schemas.microsoft.com/office/powerpoint/2010/main" val="2975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36AFA0-0D82-4C61-893E-1A398E1236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61DBB2E-A83E-4072-AE02-2A9689F420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D219C89-0925-493C-89C6-845B0688EF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8FB98-6700-4A3A-BC56-221700C6608F}" type="datetimeFigureOut">
              <a:rPr lang="en-IE" smtClean="0"/>
              <a:t>29/10/2024</a:t>
            </a:fld>
            <a:endParaRPr lang="en-IE"/>
          </a:p>
        </p:txBody>
      </p:sp>
      <p:sp>
        <p:nvSpPr>
          <p:cNvPr id="5" name="Footer Placeholder 4">
            <a:extLst>
              <a:ext uri="{FF2B5EF4-FFF2-40B4-BE49-F238E27FC236}">
                <a16:creationId xmlns:a16="http://schemas.microsoft.com/office/drawing/2014/main" id="{27D2FD8D-C2E4-4E10-8311-D65EB24DA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1B4DF572-A041-4789-A1EC-53C8613C9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84922-A070-484A-BCF8-BB7B40FDD1A6}" type="slidenum">
              <a:rPr lang="en-IE" smtClean="0"/>
              <a:t>‹#›</a:t>
            </a:fld>
            <a:endParaRPr lang="en-IE"/>
          </a:p>
        </p:txBody>
      </p:sp>
    </p:spTree>
    <p:extLst>
      <p:ext uri="{BB962C8B-B14F-4D97-AF65-F5344CB8AC3E}">
        <p14:creationId xmlns:p14="http://schemas.microsoft.com/office/powerpoint/2010/main" val="2394441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CA0E9A-B201-4B5F-B1B4-3EC97289DF59}"/>
              </a:ext>
            </a:extLst>
          </p:cNvPr>
          <p:cNvSpPr>
            <a:spLocks noGrp="1"/>
          </p:cNvSpPr>
          <p:nvPr>
            <p:ph type="ctrTitle"/>
          </p:nvPr>
        </p:nvSpPr>
        <p:spPr>
          <a:xfrm>
            <a:off x="908454" y="1360481"/>
            <a:ext cx="4605340" cy="2387600"/>
          </a:xfrm>
        </p:spPr>
        <p:txBody>
          <a:bodyPr>
            <a:normAutofit/>
          </a:bodyPr>
          <a:lstStyle/>
          <a:p>
            <a:r>
              <a:rPr lang="en-IE" sz="5000" dirty="0">
                <a:solidFill>
                  <a:schemeClr val="bg1"/>
                </a:solidFill>
                <a:latin typeface="Comic Sans MS" panose="030F0702030302020204" pitchFamily="66" charset="0"/>
              </a:rPr>
              <a:t>Gifts at Christmas</a:t>
            </a:r>
          </a:p>
        </p:txBody>
      </p:sp>
      <p:sp>
        <p:nvSpPr>
          <p:cNvPr id="3" name="Subtitle 2">
            <a:extLst>
              <a:ext uri="{FF2B5EF4-FFF2-40B4-BE49-F238E27FC236}">
                <a16:creationId xmlns:a16="http://schemas.microsoft.com/office/drawing/2014/main" id="{A67F65B8-223D-400C-B05B-3B034C11F0E7}"/>
              </a:ext>
            </a:extLst>
          </p:cNvPr>
          <p:cNvSpPr>
            <a:spLocks noGrp="1"/>
          </p:cNvSpPr>
          <p:nvPr>
            <p:ph type="subTitle" idx="1"/>
          </p:nvPr>
        </p:nvSpPr>
        <p:spPr>
          <a:xfrm>
            <a:off x="908454" y="3840156"/>
            <a:ext cx="4605340" cy="1655762"/>
          </a:xfrm>
        </p:spPr>
        <p:txBody>
          <a:bodyPr>
            <a:normAutofit/>
          </a:bodyPr>
          <a:lstStyle/>
          <a:p>
            <a:endParaRPr lang="en-IE" sz="2000" dirty="0">
              <a:solidFill>
                <a:schemeClr val="bg1"/>
              </a:solidFill>
              <a:latin typeface="Comic Sans MS" panose="030F0702030302020204" pitchFamily="66" charset="0"/>
            </a:endParaRPr>
          </a:p>
        </p:txBody>
      </p:sp>
      <p:pic>
        <p:nvPicPr>
          <p:cNvPr id="4" name="Picture 3">
            <a:extLst>
              <a:ext uri="{FF2B5EF4-FFF2-40B4-BE49-F238E27FC236}">
                <a16:creationId xmlns:a16="http://schemas.microsoft.com/office/drawing/2014/main" id="{9144F18C-4972-4072-AAAB-A036A7F544C2}"/>
              </a:ext>
            </a:extLst>
          </p:cNvPr>
          <p:cNvPicPr>
            <a:picLocks noChangeAspect="1"/>
          </p:cNvPicPr>
          <p:nvPr/>
        </p:nvPicPr>
        <p:blipFill rotWithShape="1">
          <a:blip r:embed="rId2">
            <a:alphaModFix/>
          </a:blip>
          <a:srcRect l="22252" r="-1" b="-1"/>
          <a:stretch/>
        </p:blipFill>
        <p:spPr>
          <a:xfrm>
            <a:off x="5800734" y="1057275"/>
            <a:ext cx="591740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A63D31-2813-4A85-9482-E222E9BC1B7F}"/>
              </a:ext>
            </a:extLst>
          </p:cNvPr>
          <p:cNvSpPr/>
          <p:nvPr/>
        </p:nvSpPr>
        <p:spPr>
          <a:xfrm>
            <a:off x="0" y="6485138"/>
            <a:ext cx="4456590" cy="3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Jacqui Wilkinson, CIC, DCU. </a:t>
            </a:r>
          </a:p>
        </p:txBody>
      </p:sp>
    </p:spTree>
    <p:extLst>
      <p:ext uri="{BB962C8B-B14F-4D97-AF65-F5344CB8AC3E}">
        <p14:creationId xmlns:p14="http://schemas.microsoft.com/office/powerpoint/2010/main" val="107273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8D784D-2F96-4713-B94B-A05AF89284B3}"/>
              </a:ext>
            </a:extLst>
          </p:cNvPr>
          <p:cNvSpPr>
            <a:spLocks noGrp="1"/>
          </p:cNvSpPr>
          <p:nvPr>
            <p:ph type="title"/>
          </p:nvPr>
        </p:nvSpPr>
        <p:spPr>
          <a:xfrm>
            <a:off x="990092" y="1893508"/>
            <a:ext cx="4707671" cy="258764"/>
          </a:xfrm>
        </p:spPr>
        <p:txBody>
          <a:bodyPr anchor="b">
            <a:normAutofit fontScale="90000"/>
          </a:bodyPr>
          <a:lstStyle/>
          <a:p>
            <a:br>
              <a:rPr lang="en-IE" sz="3800" dirty="0">
                <a:solidFill>
                  <a:schemeClr val="bg1"/>
                </a:solidFill>
              </a:rPr>
            </a:br>
            <a:r>
              <a:rPr lang="en-IE" sz="3800" dirty="0">
                <a:solidFill>
                  <a:schemeClr val="bg1"/>
                </a:solidFill>
              </a:rPr>
              <a:t>What do you give if you have nothing?</a:t>
            </a:r>
          </a:p>
        </p:txBody>
      </p:sp>
      <p:sp>
        <p:nvSpPr>
          <p:cNvPr id="3" name="Content Placeholder 2">
            <a:extLst>
              <a:ext uri="{FF2B5EF4-FFF2-40B4-BE49-F238E27FC236}">
                <a16:creationId xmlns:a16="http://schemas.microsoft.com/office/drawing/2014/main" id="{8D8FA6E1-675D-4846-BE1D-8CE6ABCDED9D}"/>
              </a:ext>
            </a:extLst>
          </p:cNvPr>
          <p:cNvSpPr>
            <a:spLocks noGrp="1"/>
          </p:cNvSpPr>
          <p:nvPr>
            <p:ph idx="1"/>
          </p:nvPr>
        </p:nvSpPr>
        <p:spPr>
          <a:xfrm>
            <a:off x="704203" y="1605707"/>
            <a:ext cx="4707671" cy="3570385"/>
          </a:xfrm>
        </p:spPr>
        <p:txBody>
          <a:bodyPr>
            <a:normAutofit/>
          </a:bodyPr>
          <a:lstStyle/>
          <a:p>
            <a:endParaRPr lang="en-IE" sz="1800" dirty="0">
              <a:solidFill>
                <a:schemeClr val="bg1"/>
              </a:solidFill>
              <a:latin typeface="Comic Sans MS" panose="030F0702030302020204" pitchFamily="66" charset="0"/>
            </a:endParaRPr>
          </a:p>
          <a:p>
            <a:endParaRPr lang="en-IE" sz="1800" dirty="0">
              <a:solidFill>
                <a:schemeClr val="bg1"/>
              </a:solidFill>
              <a:latin typeface="Comic Sans MS" panose="030F0702030302020204" pitchFamily="66" charset="0"/>
            </a:endParaRPr>
          </a:p>
          <a:p>
            <a:endParaRPr lang="en-IE" sz="2200" dirty="0">
              <a:solidFill>
                <a:schemeClr val="bg1"/>
              </a:solidFill>
              <a:latin typeface="Comic Sans MS" panose="030F0702030302020204" pitchFamily="66" charset="0"/>
            </a:endParaRPr>
          </a:p>
          <a:p>
            <a:pPr marL="0" indent="0">
              <a:buNone/>
            </a:pPr>
            <a:r>
              <a:rPr lang="en-IE" sz="2400" dirty="0">
                <a:solidFill>
                  <a:schemeClr val="bg1"/>
                </a:solidFill>
                <a:latin typeface="Comic Sans MS" panose="030F0702030302020204" pitchFamily="66" charset="0"/>
              </a:rPr>
              <a:t>The shepherds in the story of Jesus’ birth didn’t have gold, frankincense or myrrh.</a:t>
            </a:r>
          </a:p>
          <a:p>
            <a:pPr marL="0" indent="0">
              <a:buNone/>
            </a:pPr>
            <a:endParaRPr lang="en-IE" sz="2400" dirty="0">
              <a:solidFill>
                <a:schemeClr val="bg1"/>
              </a:solidFill>
              <a:latin typeface="Comic Sans MS" panose="030F0702030302020204" pitchFamily="66" charset="0"/>
            </a:endParaRPr>
          </a:p>
          <a:p>
            <a:pPr marL="0" indent="0">
              <a:buNone/>
            </a:pPr>
            <a:r>
              <a:rPr lang="en-IE" sz="2400" dirty="0">
                <a:solidFill>
                  <a:schemeClr val="bg1"/>
                </a:solidFill>
                <a:latin typeface="Comic Sans MS" panose="030F0702030302020204" pitchFamily="66" charset="0"/>
              </a:rPr>
              <a:t>Do you think they gave anything to the new baby Jesus?</a:t>
            </a:r>
          </a:p>
        </p:txBody>
      </p:sp>
      <p:sp>
        <p:nvSpPr>
          <p:cNvPr id="117" name="Rectangle 116">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utoShape 4" descr="Gold, Frankincense, and Myrrh: Why the Wise Men Brought These Gifts to the  Newborn Jesus | Holiday Sm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7507548" y="1348556"/>
            <a:ext cx="3104663" cy="4160888"/>
          </a:xfrm>
          <a:prstGeom prst="rect">
            <a:avLst/>
          </a:prstGeom>
        </p:spPr>
      </p:pic>
    </p:spTree>
    <p:extLst>
      <p:ext uri="{BB962C8B-B14F-4D97-AF65-F5344CB8AC3E}">
        <p14:creationId xmlns:p14="http://schemas.microsoft.com/office/powerpoint/2010/main" val="11743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113BC201-367F-4082-9750-849AAE2A6042}"/>
              </a:ext>
            </a:extLst>
          </p:cNvPr>
          <p:cNvSpPr>
            <a:spLocks noGrp="1"/>
          </p:cNvSpPr>
          <p:nvPr>
            <p:ph type="title"/>
          </p:nvPr>
        </p:nvSpPr>
        <p:spPr>
          <a:xfrm>
            <a:off x="458673" y="234057"/>
            <a:ext cx="5369151" cy="1383109"/>
          </a:xfrm>
        </p:spPr>
        <p:txBody>
          <a:bodyPr anchor="b">
            <a:normAutofit/>
          </a:bodyPr>
          <a:lstStyle/>
          <a:p>
            <a:r>
              <a:rPr lang="en-IE" sz="3800" dirty="0">
                <a:solidFill>
                  <a:schemeClr val="bg1"/>
                </a:solidFill>
              </a:rPr>
              <a:t>In the bleak mid-winter</a:t>
            </a:r>
          </a:p>
        </p:txBody>
      </p:sp>
      <p:cxnSp>
        <p:nvCxnSpPr>
          <p:cNvPr id="22" name="Straight Connector 15">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B36BC9-2AEB-45B3-875F-B2BD66997093}"/>
              </a:ext>
            </a:extLst>
          </p:cNvPr>
          <p:cNvSpPr>
            <a:spLocks noGrp="1"/>
          </p:cNvSpPr>
          <p:nvPr>
            <p:ph idx="1"/>
          </p:nvPr>
        </p:nvSpPr>
        <p:spPr>
          <a:xfrm>
            <a:off x="0" y="2120204"/>
            <a:ext cx="6286499" cy="4556820"/>
          </a:xfrm>
        </p:spPr>
        <p:txBody>
          <a:bodyPr>
            <a:normAutofit fontScale="70000" lnSpcReduction="20000"/>
          </a:bodyPr>
          <a:lstStyle/>
          <a:p>
            <a:pPr marL="0" indent="0">
              <a:buNone/>
            </a:pPr>
            <a:r>
              <a:rPr lang="en-US" b="0" i="0" dirty="0">
                <a:solidFill>
                  <a:schemeClr val="bg1"/>
                </a:solidFill>
                <a:effectLst/>
                <a:latin typeface="Comic Sans MS" panose="030F0702030302020204" pitchFamily="66" charset="0"/>
              </a:rPr>
              <a:t>There is a traditional Christmas carol called In the Bleak Midwinter.</a:t>
            </a:r>
          </a:p>
          <a:p>
            <a:pPr marL="0" indent="0">
              <a:buNone/>
            </a:pPr>
            <a:endParaRPr lang="en-US" sz="1900" dirty="0">
              <a:solidFill>
                <a:schemeClr val="bg1"/>
              </a:solidFill>
              <a:latin typeface="Comic Sans MS" panose="030F0702030302020204" pitchFamily="66" charset="0"/>
            </a:endParaRPr>
          </a:p>
          <a:p>
            <a:pPr marL="0" indent="0">
              <a:buNone/>
            </a:pPr>
            <a:r>
              <a:rPr lang="en-US" sz="2100" dirty="0">
                <a:solidFill>
                  <a:schemeClr val="bg1"/>
                </a:solidFill>
                <a:latin typeface="Comic Sans MS" panose="030F0702030302020204" pitchFamily="66" charset="0"/>
              </a:rPr>
              <a:t>One verse says:</a:t>
            </a:r>
          </a:p>
          <a:p>
            <a:pPr marL="0" indent="0">
              <a:buNone/>
            </a:pPr>
            <a:endParaRPr lang="en-US" sz="1900" b="0" i="0" dirty="0">
              <a:solidFill>
                <a:schemeClr val="bg1"/>
              </a:solidFill>
              <a:effectLst/>
              <a:latin typeface="Comic Sans MS" panose="030F0702030302020204" pitchFamily="66" charset="0"/>
            </a:endParaRPr>
          </a:p>
          <a:p>
            <a:pPr marL="0" indent="0" algn="ctr">
              <a:buNone/>
            </a:pPr>
            <a:r>
              <a:rPr lang="en-US" dirty="0">
                <a:solidFill>
                  <a:schemeClr val="bg1"/>
                </a:solidFill>
                <a:latin typeface="Comic Sans MS" panose="030F0702030302020204" pitchFamily="66" charset="0"/>
              </a:rPr>
              <a:t>What can I give Him,</a:t>
            </a:r>
          </a:p>
          <a:p>
            <a:pPr marL="0" indent="0" algn="ctr">
              <a:buNone/>
            </a:pPr>
            <a:r>
              <a:rPr lang="en-US" b="0" i="0" dirty="0">
                <a:solidFill>
                  <a:schemeClr val="bg1"/>
                </a:solidFill>
                <a:effectLst/>
                <a:latin typeface="Comic Sans MS" panose="030F0702030302020204" pitchFamily="66" charset="0"/>
              </a:rPr>
              <a:t>Poor as I am?</a:t>
            </a:r>
          </a:p>
          <a:p>
            <a:pPr marL="0" indent="0" algn="ctr">
              <a:buNone/>
            </a:pPr>
            <a:r>
              <a:rPr lang="en-US" dirty="0">
                <a:solidFill>
                  <a:schemeClr val="bg1"/>
                </a:solidFill>
                <a:latin typeface="Comic Sans MS" panose="030F0702030302020204" pitchFamily="66" charset="0"/>
              </a:rPr>
              <a:t>If I were a shepherd </a:t>
            </a:r>
          </a:p>
          <a:p>
            <a:pPr marL="0" indent="0" algn="ctr">
              <a:buNone/>
            </a:pPr>
            <a:r>
              <a:rPr lang="en-US" b="0" i="0" dirty="0">
                <a:solidFill>
                  <a:schemeClr val="bg1"/>
                </a:solidFill>
                <a:effectLst/>
                <a:latin typeface="Comic Sans MS" panose="030F0702030302020204" pitchFamily="66" charset="0"/>
              </a:rPr>
              <a:t>I would bring a lamb,</a:t>
            </a:r>
          </a:p>
          <a:p>
            <a:pPr marL="0" indent="0" algn="ctr">
              <a:buNone/>
            </a:pPr>
            <a:r>
              <a:rPr lang="en-US" dirty="0">
                <a:solidFill>
                  <a:schemeClr val="bg1"/>
                </a:solidFill>
                <a:latin typeface="Comic Sans MS" panose="030F0702030302020204" pitchFamily="66" charset="0"/>
              </a:rPr>
              <a:t>If I were a wise man</a:t>
            </a:r>
          </a:p>
          <a:p>
            <a:pPr marL="0" indent="0" algn="ctr">
              <a:buNone/>
            </a:pPr>
            <a:r>
              <a:rPr lang="en-US" b="0" i="0" dirty="0">
                <a:solidFill>
                  <a:schemeClr val="bg1"/>
                </a:solidFill>
                <a:effectLst/>
                <a:latin typeface="Comic Sans MS" panose="030F0702030302020204" pitchFamily="66" charset="0"/>
              </a:rPr>
              <a:t>I would do my part,</a:t>
            </a:r>
          </a:p>
          <a:p>
            <a:pPr marL="0" indent="0" algn="ctr">
              <a:buNone/>
            </a:pPr>
            <a:r>
              <a:rPr lang="en-US" dirty="0">
                <a:solidFill>
                  <a:schemeClr val="bg1"/>
                </a:solidFill>
                <a:latin typeface="Comic Sans MS" panose="030F0702030302020204" pitchFamily="66" charset="0"/>
              </a:rPr>
              <a:t>Yet what I can I give Him,</a:t>
            </a:r>
          </a:p>
          <a:p>
            <a:pPr marL="0" indent="0" algn="ctr">
              <a:buNone/>
            </a:pPr>
            <a:r>
              <a:rPr lang="en-US" b="0" i="0" dirty="0">
                <a:solidFill>
                  <a:schemeClr val="bg1"/>
                </a:solidFill>
                <a:effectLst/>
                <a:latin typeface="Comic Sans MS" panose="030F0702030302020204" pitchFamily="66" charset="0"/>
              </a:rPr>
              <a:t>Give my heart.   </a:t>
            </a:r>
          </a:p>
          <a:p>
            <a:pPr marL="0" indent="0" algn="r">
              <a:buNone/>
            </a:pPr>
            <a:r>
              <a:rPr lang="en-US" sz="1700" b="0" i="1" dirty="0">
                <a:solidFill>
                  <a:schemeClr val="bg1"/>
                </a:solidFill>
                <a:effectLst/>
                <a:latin typeface="Comic Sans MS" panose="030F0702030302020204" pitchFamily="66" charset="0"/>
              </a:rPr>
              <a:t>(Christina Rossetti)</a:t>
            </a:r>
          </a:p>
          <a:p>
            <a:endParaRPr lang="en-IE" sz="1600" dirty="0">
              <a:solidFill>
                <a:schemeClr val="bg1"/>
              </a:solidFill>
            </a:endParaRPr>
          </a:p>
        </p:txBody>
      </p:sp>
      <p:pic>
        <p:nvPicPr>
          <p:cNvPr id="4" name="Picture 3">
            <a:extLst>
              <a:ext uri="{FF2B5EF4-FFF2-40B4-BE49-F238E27FC236}">
                <a16:creationId xmlns:a16="http://schemas.microsoft.com/office/drawing/2014/main" id="{3B45C4F2-479B-438E-981B-BE0E7445A21E}"/>
              </a:ext>
            </a:extLst>
          </p:cNvPr>
          <p:cNvPicPr>
            <a:picLocks noChangeAspect="1"/>
          </p:cNvPicPr>
          <p:nvPr/>
        </p:nvPicPr>
        <p:blipFill rotWithShape="1">
          <a:blip r:embed="rId2"/>
          <a:srcRect l="12817" r="4173" b="1"/>
          <a:stretch/>
        </p:blipFill>
        <p:spPr>
          <a:xfrm>
            <a:off x="6515727" y="1159668"/>
            <a:ext cx="5676273" cy="5698332"/>
          </a:xfrm>
          <a:prstGeom prst="rect">
            <a:avLst/>
          </a:prstGeom>
        </p:spPr>
      </p:pic>
      <p:grpSp>
        <p:nvGrpSpPr>
          <p:cNvPr id="23" name="Group 17">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9" name="Straight Connector 18">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337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E9DF12-D68D-4D77-AFFD-3EA2D5744748}"/>
              </a:ext>
            </a:extLst>
          </p:cNvPr>
          <p:cNvSpPr>
            <a:spLocks noGrp="1"/>
          </p:cNvSpPr>
          <p:nvPr>
            <p:ph type="title"/>
          </p:nvPr>
        </p:nvSpPr>
        <p:spPr>
          <a:xfrm>
            <a:off x="2628121" y="1932478"/>
            <a:ext cx="6935759" cy="3134371"/>
          </a:xfrm>
        </p:spPr>
        <p:txBody>
          <a:bodyPr vert="horz" lIns="91440" tIns="45720" rIns="91440" bIns="45720" rtlCol="0" anchor="ctr">
            <a:normAutofit fontScale="90000"/>
          </a:bodyPr>
          <a:lstStyle/>
          <a:p>
            <a:pPr algn="ctr"/>
            <a:r>
              <a:rPr lang="en-US" sz="6000" dirty="0">
                <a:solidFill>
                  <a:schemeClr val="bg1"/>
                </a:solidFill>
              </a:rPr>
              <a:t>We are all getting excited about giving and receiving gifts this Christmas</a:t>
            </a:r>
            <a:endParaRPr lang="en-US" sz="6000" kern="1200" dirty="0">
              <a:solidFill>
                <a:schemeClr val="bg1"/>
              </a:solidFill>
              <a:latin typeface="+mj-lt"/>
              <a:ea typeface="+mj-ea"/>
              <a:cs typeface="+mj-cs"/>
            </a:endParaRPr>
          </a:p>
        </p:txBody>
      </p:sp>
      <p:cxnSp>
        <p:nvCxnSpPr>
          <p:cNvPr id="19" name="Straight Connector 1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21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E9DF12-D68D-4D77-AFFD-3EA2D5744748}"/>
              </a:ext>
            </a:extLst>
          </p:cNvPr>
          <p:cNvSpPr>
            <a:spLocks noGrp="1"/>
          </p:cNvSpPr>
          <p:nvPr>
            <p:ph type="title"/>
          </p:nvPr>
        </p:nvSpPr>
        <p:spPr>
          <a:xfrm>
            <a:off x="1254034" y="1932478"/>
            <a:ext cx="9718765" cy="3134371"/>
          </a:xfrm>
        </p:spPr>
        <p:txBody>
          <a:bodyPr vert="horz" lIns="91440" tIns="45720" rIns="91440" bIns="45720" rtlCol="0" anchor="ctr">
            <a:normAutofit fontScale="90000"/>
          </a:bodyPr>
          <a:lstStyle/>
          <a:p>
            <a:pPr algn="ctr"/>
            <a:r>
              <a:rPr lang="en-US" sz="6000" dirty="0">
                <a:solidFill>
                  <a:schemeClr val="bg1"/>
                </a:solidFill>
              </a:rPr>
              <a:t>The carol talked about giving gifts that can’t be touched or seen – </a:t>
            </a:r>
            <a:br>
              <a:rPr lang="en-US" sz="6000" dirty="0">
                <a:solidFill>
                  <a:schemeClr val="bg1"/>
                </a:solidFill>
              </a:rPr>
            </a:br>
            <a:r>
              <a:rPr lang="en-US" sz="6000" dirty="0">
                <a:solidFill>
                  <a:schemeClr val="bg1"/>
                </a:solidFill>
              </a:rPr>
              <a:t>‘Yet what can I give him? Give my heart’</a:t>
            </a:r>
            <a:endParaRPr lang="en-US" sz="6000" kern="1200" dirty="0">
              <a:solidFill>
                <a:schemeClr val="bg1"/>
              </a:solidFill>
              <a:latin typeface="+mj-lt"/>
              <a:ea typeface="+mj-ea"/>
              <a:cs typeface="+mj-cs"/>
            </a:endParaRPr>
          </a:p>
        </p:txBody>
      </p:sp>
      <p:cxnSp>
        <p:nvCxnSpPr>
          <p:cNvPr id="19" name="Straight Connector 1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6764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E9DF12-D68D-4D77-AFFD-3EA2D5744748}"/>
              </a:ext>
            </a:extLst>
          </p:cNvPr>
          <p:cNvSpPr>
            <a:spLocks noGrp="1"/>
          </p:cNvSpPr>
          <p:nvPr>
            <p:ph type="title"/>
          </p:nvPr>
        </p:nvSpPr>
        <p:spPr>
          <a:xfrm>
            <a:off x="404949" y="1932478"/>
            <a:ext cx="11220994" cy="3134371"/>
          </a:xfrm>
        </p:spPr>
        <p:txBody>
          <a:bodyPr vert="horz" lIns="91440" tIns="45720" rIns="91440" bIns="45720" rtlCol="0" anchor="ctr">
            <a:normAutofit/>
          </a:bodyPr>
          <a:lstStyle/>
          <a:p>
            <a:pPr algn="ctr"/>
            <a:r>
              <a:rPr lang="en-US" sz="6000" kern="1200" dirty="0">
                <a:solidFill>
                  <a:schemeClr val="bg1"/>
                </a:solidFill>
                <a:latin typeface="+mj-lt"/>
                <a:ea typeface="+mj-ea"/>
                <a:cs typeface="+mj-cs"/>
              </a:rPr>
              <a:t>That might mean gifts like</a:t>
            </a:r>
            <a:br>
              <a:rPr lang="en-US" sz="6000" kern="1200" dirty="0">
                <a:solidFill>
                  <a:schemeClr val="bg1"/>
                </a:solidFill>
                <a:latin typeface="+mj-lt"/>
                <a:ea typeface="+mj-ea"/>
                <a:cs typeface="+mj-cs"/>
              </a:rPr>
            </a:br>
            <a:r>
              <a:rPr lang="en-US" sz="6000" dirty="0">
                <a:solidFill>
                  <a:schemeClr val="bg1"/>
                </a:solidFill>
              </a:rPr>
              <a:t>love, peace, kindness, helpfulness, caring for others, generosity, justice</a:t>
            </a:r>
            <a:r>
              <a:rPr lang="en-US" sz="6000" kern="1200" dirty="0">
                <a:solidFill>
                  <a:schemeClr val="bg1"/>
                </a:solidFill>
                <a:latin typeface="+mj-lt"/>
                <a:ea typeface="+mj-ea"/>
                <a:cs typeface="+mj-cs"/>
              </a:rPr>
              <a:t> </a:t>
            </a:r>
          </a:p>
        </p:txBody>
      </p:sp>
      <p:cxnSp>
        <p:nvCxnSpPr>
          <p:cNvPr id="19" name="Straight Connector 1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79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E9DF12-D68D-4D77-AFFD-3EA2D5744748}"/>
              </a:ext>
            </a:extLst>
          </p:cNvPr>
          <p:cNvSpPr>
            <a:spLocks noGrp="1"/>
          </p:cNvSpPr>
          <p:nvPr>
            <p:ph type="title"/>
          </p:nvPr>
        </p:nvSpPr>
        <p:spPr>
          <a:xfrm>
            <a:off x="378823" y="1932478"/>
            <a:ext cx="11443063" cy="3134371"/>
          </a:xfrm>
        </p:spPr>
        <p:txBody>
          <a:bodyPr vert="horz" lIns="91440" tIns="45720" rIns="91440" bIns="45720" rtlCol="0" anchor="ctr">
            <a:normAutofit fontScale="90000"/>
          </a:bodyPr>
          <a:lstStyle/>
          <a:p>
            <a:pPr algn="ctr"/>
            <a:r>
              <a:rPr lang="en-US" sz="6000" dirty="0">
                <a:solidFill>
                  <a:schemeClr val="bg1"/>
                </a:solidFill>
              </a:rPr>
              <a:t>You might think of other gifts that would make the world a better place, things we can all do without spending money. </a:t>
            </a:r>
            <a:endParaRPr lang="en-US" sz="6000" kern="1200" dirty="0">
              <a:solidFill>
                <a:schemeClr val="bg1"/>
              </a:solidFill>
              <a:latin typeface="+mj-lt"/>
              <a:ea typeface="+mj-ea"/>
              <a:cs typeface="+mj-cs"/>
            </a:endParaRPr>
          </a:p>
        </p:txBody>
      </p:sp>
      <p:cxnSp>
        <p:nvCxnSpPr>
          <p:cNvPr id="19" name="Straight Connector 1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06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E9DF12-D68D-4D77-AFFD-3EA2D5744748}"/>
              </a:ext>
            </a:extLst>
          </p:cNvPr>
          <p:cNvSpPr>
            <a:spLocks noGrp="1"/>
          </p:cNvSpPr>
          <p:nvPr>
            <p:ph type="title"/>
          </p:nvPr>
        </p:nvSpPr>
        <p:spPr>
          <a:xfrm>
            <a:off x="287383" y="1932478"/>
            <a:ext cx="11730446" cy="3134371"/>
          </a:xfrm>
        </p:spPr>
        <p:txBody>
          <a:bodyPr vert="horz" lIns="91440" tIns="45720" rIns="91440" bIns="45720" rtlCol="0" anchor="ctr">
            <a:normAutofit fontScale="90000"/>
          </a:bodyPr>
          <a:lstStyle/>
          <a:p>
            <a:pPr algn="ctr"/>
            <a:r>
              <a:rPr lang="en-US" sz="6000" dirty="0">
                <a:solidFill>
                  <a:schemeClr val="bg1"/>
                </a:solidFill>
              </a:rPr>
              <a:t>You could write your ideas on heart shaped pieces of paper or gift tags and hang them on the Christmas tree or put them beside the crib. </a:t>
            </a:r>
            <a:endParaRPr lang="en-US" sz="6000" kern="1200" dirty="0">
              <a:solidFill>
                <a:schemeClr val="bg1"/>
              </a:solidFill>
              <a:latin typeface="+mj-lt"/>
              <a:ea typeface="+mj-ea"/>
              <a:cs typeface="+mj-cs"/>
            </a:endParaRPr>
          </a:p>
        </p:txBody>
      </p:sp>
      <p:cxnSp>
        <p:nvCxnSpPr>
          <p:cNvPr id="19" name="Straight Connector 1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09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Jacqui\AppData\Local\Microsoft\Windows\Temporary Internet Files\Content.IE5\5C47UX0G\MC900441798[1].png"/>
          <p:cNvPicPr>
            <a:picLocks noChangeAspect="1" noChangeArrowheads="1"/>
          </p:cNvPicPr>
          <p:nvPr/>
        </p:nvPicPr>
        <p:blipFill rotWithShape="1">
          <a:blip r:embed="rId2">
            <a:extLst>
              <a:ext uri="{28A0092B-C50C-407E-A947-70E740481C1C}">
                <a14:useLocalDpi xmlns:a14="http://schemas.microsoft.com/office/drawing/2010/main" val="0"/>
              </a:ext>
            </a:extLst>
          </a:blip>
          <a:srcRect b="2088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Song</a:t>
            </a:r>
          </a:p>
        </p:txBody>
      </p:sp>
      <p:sp>
        <p:nvSpPr>
          <p:cNvPr id="3" name="Content Placeholder 2"/>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dirty="0"/>
              <a:t>This is a </a:t>
            </a:r>
            <a:r>
              <a:rPr lang="en-US" dirty="0" err="1"/>
              <a:t>favourite</a:t>
            </a:r>
            <a:r>
              <a:rPr lang="en-US" dirty="0"/>
              <a:t> Christmas hymn </a:t>
            </a:r>
          </a:p>
        </p:txBody>
      </p:sp>
      <p:sp>
        <p:nvSpPr>
          <p:cNvPr id="2054"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55"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3E50AA04-3186-435A-9F8D-ADFDD6F17941}"/>
              </a:ext>
            </a:extLst>
          </p:cNvPr>
          <p:cNvSpPr/>
          <p:nvPr/>
        </p:nvSpPr>
        <p:spPr>
          <a:xfrm>
            <a:off x="4848225" y="4686300"/>
            <a:ext cx="5819775" cy="1911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200" dirty="0"/>
              <a:t>Away in a  manger</a:t>
            </a:r>
          </a:p>
          <a:p>
            <a:pPr algn="ctr">
              <a:spcAft>
                <a:spcPts val="600"/>
              </a:spcAft>
            </a:pPr>
            <a:r>
              <a:rPr lang="en-IE" sz="3200" dirty="0"/>
              <a:t>https://www.youtube.com/watch?v=9CJFt7BZKUU</a:t>
            </a:r>
          </a:p>
          <a:p>
            <a:pPr algn="ctr">
              <a:spcAft>
                <a:spcPts val="600"/>
              </a:spcAft>
            </a:pPr>
            <a:endParaRPr lang="en-IE" sz="3200" dirty="0"/>
          </a:p>
        </p:txBody>
      </p:sp>
      <p:pic>
        <p:nvPicPr>
          <p:cNvPr id="4" name="Picture 3">
            <a:extLst>
              <a:ext uri="{FF2B5EF4-FFF2-40B4-BE49-F238E27FC236}">
                <a16:creationId xmlns:a16="http://schemas.microsoft.com/office/drawing/2014/main" id="{AEB06D3C-18EB-45B1-8773-A685F0209316}"/>
              </a:ext>
            </a:extLst>
          </p:cNvPr>
          <p:cNvPicPr>
            <a:picLocks noChangeAspect="1"/>
          </p:cNvPicPr>
          <p:nvPr/>
        </p:nvPicPr>
        <p:blipFill>
          <a:blip r:embed="rId3"/>
          <a:stretch>
            <a:fillRect/>
          </a:stretch>
        </p:blipFill>
        <p:spPr>
          <a:xfrm>
            <a:off x="271566" y="378292"/>
            <a:ext cx="4719533" cy="2676514"/>
          </a:xfrm>
          <a:prstGeom prst="rect">
            <a:avLst/>
          </a:prstGeom>
        </p:spPr>
      </p:pic>
    </p:spTree>
    <p:extLst>
      <p:ext uri="{BB962C8B-B14F-4D97-AF65-F5344CB8AC3E}">
        <p14:creationId xmlns:p14="http://schemas.microsoft.com/office/powerpoint/2010/main" val="188703333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702B8-3C0E-46C8-B79C-E128AC1807E2}"/>
              </a:ext>
            </a:extLst>
          </p:cNvPr>
          <p:cNvSpPr>
            <a:spLocks noGrp="1"/>
          </p:cNvSpPr>
          <p:nvPr>
            <p:ph type="title"/>
          </p:nvPr>
        </p:nvSpPr>
        <p:spPr>
          <a:xfrm>
            <a:off x="838200" y="894027"/>
            <a:ext cx="3494362" cy="4782873"/>
          </a:xfrm>
        </p:spPr>
        <p:txBody>
          <a:bodyPr>
            <a:normAutofit/>
          </a:bodyPr>
          <a:lstStyle/>
          <a:p>
            <a:pPr algn="r"/>
            <a:r>
              <a:rPr lang="en-IE">
                <a:solidFill>
                  <a:schemeClr val="bg1"/>
                </a:solidFill>
              </a:rPr>
              <a:t>Let us pray</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1BAE2B-2EFD-43FF-8A6E-9D118F284A01}"/>
              </a:ext>
            </a:extLst>
          </p:cNvPr>
          <p:cNvSpPr>
            <a:spLocks noGrp="1"/>
          </p:cNvSpPr>
          <p:nvPr>
            <p:ph idx="1"/>
          </p:nvPr>
        </p:nvSpPr>
        <p:spPr>
          <a:xfrm>
            <a:off x="4976032" y="752820"/>
            <a:ext cx="6377768" cy="5152679"/>
          </a:xfrm>
        </p:spPr>
        <p:txBody>
          <a:bodyPr anchor="ctr">
            <a:normAutofit/>
          </a:bodyPr>
          <a:lstStyle/>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Heavenly  Father as we get closer to Christmas with all its excitement</a:t>
            </a:r>
            <a:r>
              <a:rPr lang="en-IE" sz="15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may we enjoy the special times at home with our families. We also pray for those children for whom this Christmas may be sad or lonely.</a:t>
            </a:r>
            <a:r>
              <a:rPr lang="en-IE" sz="1500"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 </a:t>
            </a: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As we give and receive presents, we pray that we will always remember the true meaning of Christmas – the birth of your son Jesus. Amen. </a:t>
            </a:r>
          </a:p>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p>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Dear God help us to remember the real meaning of Christmas and the birth of Jesus. Please help the homeless and less fortunate this Christmas. May everyone have a safe and warm Christmas with family and friends. Give us hope and joy this Christmas. Amen.</a:t>
            </a:r>
          </a:p>
          <a:p>
            <a:pPr marL="0" indent="0">
              <a:spcAft>
                <a:spcPts val="800"/>
              </a:spcAft>
              <a:buNone/>
            </a:pPr>
            <a:endParaRPr lang="en-IE" sz="1500" dirty="0">
              <a:solidFill>
                <a:schemeClr val="bg1"/>
              </a:solidFill>
              <a:latin typeface="Comic Sans MS" panose="030F0702030302020204" pitchFamily="66" charset="0"/>
              <a:ea typeface="Calibri" panose="020F0502020204030204" pitchFamily="34" charset="0"/>
              <a:cs typeface="Times New Roman" panose="02020603050405020304" pitchFamily="18" charset="0"/>
            </a:endParaRPr>
          </a:p>
          <a:p>
            <a:pPr marL="0" indent="0">
              <a:spcAft>
                <a:spcPts val="800"/>
              </a:spcAft>
              <a:buNone/>
            </a:pPr>
            <a:r>
              <a:rPr lang="en-IE"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Heavenly Father, may this Christmas be a time of sharing, giving, love and happiness. Thank you Lord for this wonderful occasion and for our friends and family. On this occasion please help those who are less fortunate and lonely.  Thank you for Christmas, a time that unites all friends and families. Amen</a:t>
            </a:r>
          </a:p>
          <a:p>
            <a:pPr marL="0" indent="0">
              <a:buNone/>
            </a:pPr>
            <a:r>
              <a:rPr lang="en-IE" sz="1500" dirty="0">
                <a:solidFill>
                  <a:schemeClr val="bg1"/>
                </a:solidFill>
              </a:rPr>
              <a:t>© Praying Together 2020. </a:t>
            </a:r>
          </a:p>
        </p:txBody>
      </p:sp>
      <p:pic>
        <p:nvPicPr>
          <p:cNvPr id="4" name="Picture 3">
            <a:extLst>
              <a:ext uri="{FF2B5EF4-FFF2-40B4-BE49-F238E27FC236}">
                <a16:creationId xmlns:a16="http://schemas.microsoft.com/office/drawing/2014/main" id="{7ED09548-70EB-417A-A3DE-201506D2ABAD}"/>
              </a:ext>
            </a:extLst>
          </p:cNvPr>
          <p:cNvPicPr>
            <a:picLocks noChangeAspect="1"/>
          </p:cNvPicPr>
          <p:nvPr/>
        </p:nvPicPr>
        <p:blipFill>
          <a:blip r:embed="rId2"/>
          <a:stretch>
            <a:fillRect/>
          </a:stretch>
        </p:blipFill>
        <p:spPr>
          <a:xfrm>
            <a:off x="1473884" y="3811868"/>
            <a:ext cx="2971796" cy="1671635"/>
          </a:xfrm>
          <a:prstGeom prst="rect">
            <a:avLst/>
          </a:prstGeom>
        </p:spPr>
      </p:pic>
      <p:pic>
        <p:nvPicPr>
          <p:cNvPr id="5" name="Picture 4">
            <a:extLst>
              <a:ext uri="{FF2B5EF4-FFF2-40B4-BE49-F238E27FC236}">
                <a16:creationId xmlns:a16="http://schemas.microsoft.com/office/drawing/2014/main" id="{4F99065A-DA34-4DFE-B8C0-1A8D5D20210D}"/>
              </a:ext>
            </a:extLst>
          </p:cNvPr>
          <p:cNvPicPr>
            <a:picLocks noChangeAspect="1"/>
          </p:cNvPicPr>
          <p:nvPr/>
        </p:nvPicPr>
        <p:blipFill>
          <a:blip r:embed="rId3"/>
          <a:stretch>
            <a:fillRect/>
          </a:stretch>
        </p:blipFill>
        <p:spPr>
          <a:xfrm>
            <a:off x="1473884" y="621483"/>
            <a:ext cx="2324100" cy="1971675"/>
          </a:xfrm>
          <a:prstGeom prst="ellipse">
            <a:avLst/>
          </a:prstGeom>
          <a:ln>
            <a:noFill/>
          </a:ln>
          <a:effectLst>
            <a:softEdge rad="112500"/>
          </a:effectLst>
        </p:spPr>
      </p:pic>
    </p:spTree>
    <p:extLst>
      <p:ext uri="{BB962C8B-B14F-4D97-AF65-F5344CB8AC3E}">
        <p14:creationId xmlns:p14="http://schemas.microsoft.com/office/powerpoint/2010/main" val="266451493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6276" y="475724"/>
            <a:ext cx="5314536" cy="1325563"/>
          </a:xfrm>
        </p:spPr>
        <p:txBody>
          <a:bodyPr>
            <a:normAutofit/>
          </a:bodyPr>
          <a:lstStyle/>
          <a:p>
            <a:r>
              <a:rPr lang="en-IE" sz="2800" dirty="0">
                <a:latin typeface="Comic Sans MS" panose="030F0702030302020204" pitchFamily="66" charset="0"/>
              </a:rPr>
              <a:t>Jesus taught us to call God our Father, so in faith and trust we pray</a:t>
            </a:r>
          </a:p>
        </p:txBody>
      </p:sp>
      <p:sp>
        <p:nvSpPr>
          <p:cNvPr id="3" name="Content Placeholder 2"/>
          <p:cNvSpPr>
            <a:spLocks noGrp="1"/>
          </p:cNvSpPr>
          <p:nvPr>
            <p:ph idx="1"/>
          </p:nvPr>
        </p:nvSpPr>
        <p:spPr>
          <a:xfrm>
            <a:off x="409575" y="1640843"/>
            <a:ext cx="7791450" cy="4950457"/>
          </a:xfrm>
        </p:spPr>
        <p:txBody>
          <a:bodyPr anchor="t">
            <a:normAutofit/>
          </a:bodyPr>
          <a:lstStyle/>
          <a:p>
            <a:pPr marL="68580" indent="0">
              <a:buNone/>
            </a:pPr>
            <a:endParaRPr lang="en-IE" sz="700" dirty="0"/>
          </a:p>
          <a:p>
            <a:pPr marL="68580" indent="0">
              <a:buNone/>
            </a:pPr>
            <a:endParaRPr lang="en-IE" sz="700" b="1" dirty="0">
              <a:latin typeface="Ink Free" panose="03080402000500000000" pitchFamily="66" charset="0"/>
            </a:endParaRPr>
          </a:p>
          <a:p>
            <a:pPr marL="68580" indent="0">
              <a:buNone/>
            </a:pPr>
            <a:r>
              <a:rPr lang="en-IE" sz="1800" b="1" dirty="0">
                <a:latin typeface="Comic Sans MS" panose="030F0702030302020204" pitchFamily="66" charset="0"/>
              </a:rPr>
              <a:t>Our</a:t>
            </a:r>
            <a:r>
              <a:rPr lang="en-IE" sz="1600" b="1" dirty="0">
                <a:latin typeface="Comic Sans MS" panose="030F0702030302020204" pitchFamily="66" charset="0"/>
              </a:rPr>
              <a:t> Father who art in heaven,</a:t>
            </a:r>
          </a:p>
          <a:p>
            <a:pPr marL="68580" indent="0">
              <a:buNone/>
            </a:pPr>
            <a:r>
              <a:rPr lang="en-IE" sz="1600" b="1" dirty="0">
                <a:latin typeface="Comic Sans MS" panose="030F0702030302020204" pitchFamily="66" charset="0"/>
              </a:rPr>
              <a:t>hallowed be thy name,</a:t>
            </a:r>
          </a:p>
          <a:p>
            <a:pPr marL="68580" indent="0">
              <a:buNone/>
            </a:pPr>
            <a:r>
              <a:rPr lang="en-IE" sz="1600" b="1" dirty="0">
                <a:latin typeface="Comic Sans MS" panose="030F0702030302020204" pitchFamily="66" charset="0"/>
              </a:rPr>
              <a:t>Thy kingdom come,</a:t>
            </a:r>
          </a:p>
          <a:p>
            <a:pPr marL="68580" indent="0">
              <a:buNone/>
            </a:pPr>
            <a:r>
              <a:rPr lang="en-IE" sz="1600" b="1" dirty="0">
                <a:latin typeface="Comic Sans MS" panose="030F0702030302020204" pitchFamily="66" charset="0"/>
              </a:rPr>
              <a:t>Thy will be done,</a:t>
            </a:r>
          </a:p>
          <a:p>
            <a:pPr marL="68580" indent="0">
              <a:buNone/>
            </a:pPr>
            <a:r>
              <a:rPr lang="en-IE" sz="1600" b="1" dirty="0">
                <a:latin typeface="Comic Sans MS" panose="030F0702030302020204" pitchFamily="66" charset="0"/>
              </a:rPr>
              <a:t>on earth as it is in heaven.</a:t>
            </a:r>
          </a:p>
          <a:p>
            <a:pPr marL="68580" indent="0">
              <a:buNone/>
            </a:pPr>
            <a:r>
              <a:rPr lang="en-IE" sz="1600" b="1" dirty="0">
                <a:latin typeface="Comic Sans MS" panose="030F0702030302020204" pitchFamily="66" charset="0"/>
              </a:rPr>
              <a:t>Give us this day our daily bread.</a:t>
            </a:r>
          </a:p>
          <a:p>
            <a:pPr marL="68580" indent="0">
              <a:buNone/>
            </a:pPr>
            <a:r>
              <a:rPr lang="en-IE" sz="1600" b="1" dirty="0">
                <a:latin typeface="Comic Sans MS" panose="030F0702030302020204" pitchFamily="66" charset="0"/>
              </a:rPr>
              <a:t>Forgive us our trespasses as we </a:t>
            </a:r>
          </a:p>
          <a:p>
            <a:pPr marL="68580" indent="0">
              <a:buNone/>
            </a:pPr>
            <a:r>
              <a:rPr lang="en-IE" sz="1600" b="1" dirty="0">
                <a:latin typeface="Comic Sans MS" panose="030F0702030302020204" pitchFamily="66" charset="0"/>
              </a:rPr>
              <a:t>forgive those who trespass against us.</a:t>
            </a:r>
          </a:p>
          <a:p>
            <a:pPr marL="68580" indent="0">
              <a:buNone/>
            </a:pPr>
            <a:r>
              <a:rPr lang="en-IE" sz="1600" b="1" dirty="0">
                <a:latin typeface="Comic Sans MS" panose="030F0702030302020204" pitchFamily="66" charset="0"/>
              </a:rPr>
              <a:t>Lead us not into temptation </a:t>
            </a:r>
          </a:p>
          <a:p>
            <a:pPr marL="68580" indent="0">
              <a:buNone/>
            </a:pPr>
            <a:r>
              <a:rPr lang="en-IE" sz="1600" b="1" dirty="0">
                <a:latin typeface="Comic Sans MS" panose="030F0702030302020204" pitchFamily="66" charset="0"/>
              </a:rPr>
              <a:t>but deliver us from evil.</a:t>
            </a:r>
          </a:p>
          <a:p>
            <a:pPr marL="68580" indent="0">
              <a:buNone/>
            </a:pPr>
            <a:r>
              <a:rPr lang="en-IE" sz="1600" b="1" dirty="0">
                <a:latin typeface="Comic Sans MS" panose="030F0702030302020204" pitchFamily="66" charset="0"/>
              </a:rPr>
              <a:t>For thine is the kingdom, the power and the glory</a:t>
            </a:r>
          </a:p>
          <a:p>
            <a:pPr marL="68580" indent="0">
              <a:buNone/>
            </a:pPr>
            <a:r>
              <a:rPr lang="en-IE" sz="1600" b="1" dirty="0">
                <a:latin typeface="Comic Sans MS" panose="030F0702030302020204" pitchFamily="66" charset="0"/>
              </a:rPr>
              <a:t>For ever and ever, Amen.</a:t>
            </a:r>
          </a:p>
        </p:txBody>
      </p:sp>
      <p:sp>
        <p:nvSpPr>
          <p:cNvPr id="16"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C312F14-DF08-4492-948D-4FDA4594C55D}"/>
              </a:ext>
            </a:extLst>
          </p:cNvPr>
          <p:cNvPicPr>
            <a:picLocks noChangeAspect="1"/>
          </p:cNvPicPr>
          <p:nvPr/>
        </p:nvPicPr>
        <p:blipFill rotWithShape="1">
          <a:blip r:embed="rId2"/>
          <a:srcRect l="11367" r="16460"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4626147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1191917" y="546844"/>
            <a:ext cx="4707671" cy="1225650"/>
          </a:xfrm>
        </p:spPr>
        <p:txBody>
          <a:bodyPr anchor="b">
            <a:normAutofit/>
          </a:bodyPr>
          <a:lstStyle/>
          <a:p>
            <a:r>
              <a:rPr lang="en-IE" sz="3800" dirty="0">
                <a:solidFill>
                  <a:schemeClr val="bg1"/>
                </a:solidFill>
                <a:effectLst>
                  <a:outerShdw blurRad="38100" dist="38100" dir="2700000" algn="tl">
                    <a:srgbClr val="000000">
                      <a:alpha val="43137"/>
                    </a:srgbClr>
                  </a:outerShdw>
                </a:effectLst>
                <a:latin typeface="Comic Sans MS" panose="030F0702030302020204" pitchFamily="66" charset="0"/>
              </a:rPr>
              <a:t>Greeting</a:t>
            </a:r>
          </a:p>
        </p:txBody>
      </p:sp>
      <p:sp>
        <p:nvSpPr>
          <p:cNvPr id="3" name="Content Placeholder 2"/>
          <p:cNvSpPr>
            <a:spLocks noGrp="1"/>
          </p:cNvSpPr>
          <p:nvPr>
            <p:ph idx="1"/>
          </p:nvPr>
        </p:nvSpPr>
        <p:spPr>
          <a:xfrm>
            <a:off x="1020467" y="1954264"/>
            <a:ext cx="4707671" cy="3272006"/>
          </a:xfrm>
        </p:spPr>
        <p:txBody>
          <a:bodyPr>
            <a:normAutofit/>
          </a:bodyPr>
          <a:lstStyle/>
          <a:p>
            <a:pPr marL="0" indent="0">
              <a:buNone/>
            </a:pPr>
            <a:r>
              <a:rPr lang="en-IE" sz="2000" dirty="0">
                <a:solidFill>
                  <a:schemeClr val="bg1"/>
                </a:solidFill>
                <a:latin typeface="Comic Sans MS" panose="030F0702030302020204" pitchFamily="66" charset="0"/>
              </a:rPr>
              <a:t>The Lord be with you</a:t>
            </a:r>
          </a:p>
          <a:p>
            <a:pPr marL="0" indent="0">
              <a:buNone/>
            </a:pPr>
            <a:endParaRPr lang="en-IE" sz="2000" dirty="0">
              <a:solidFill>
                <a:schemeClr val="bg1"/>
              </a:solidFill>
              <a:latin typeface="Comic Sans MS" panose="030F0702030302020204" pitchFamily="66" charset="0"/>
            </a:endParaRPr>
          </a:p>
          <a:p>
            <a:pPr marL="0" indent="0">
              <a:buNone/>
            </a:pPr>
            <a:r>
              <a:rPr lang="en-IE" sz="2000" dirty="0">
                <a:solidFill>
                  <a:schemeClr val="bg1"/>
                </a:solidFill>
                <a:latin typeface="Comic Sans MS" panose="030F0702030302020204" pitchFamily="66" charset="0"/>
              </a:rPr>
              <a:t>And also with you.</a:t>
            </a:r>
          </a:p>
          <a:p>
            <a:pPr marL="0" indent="0">
              <a:buNone/>
            </a:pPr>
            <a:endParaRPr lang="en-IE" sz="2000" dirty="0">
              <a:solidFill>
                <a:schemeClr val="bg1"/>
              </a:solidFill>
              <a:latin typeface="Comic Sans MS" panose="030F0702030302020204" pitchFamily="66" charset="0"/>
            </a:endParaRPr>
          </a:p>
          <a:p>
            <a:pPr marL="0" indent="0">
              <a:buNone/>
            </a:pPr>
            <a:r>
              <a:rPr lang="en-IE" sz="2000" dirty="0">
                <a:solidFill>
                  <a:schemeClr val="bg1"/>
                </a:solidFill>
                <a:latin typeface="Comic Sans MS" panose="030F0702030302020204" pitchFamily="66" charset="0"/>
              </a:rPr>
              <a:t>This is the day that the Lord has made.</a:t>
            </a:r>
          </a:p>
          <a:p>
            <a:pPr marL="0" indent="0">
              <a:buNone/>
            </a:pPr>
            <a:endParaRPr lang="en-IE" sz="2000" dirty="0">
              <a:solidFill>
                <a:schemeClr val="bg1"/>
              </a:solidFill>
              <a:latin typeface="Comic Sans MS" panose="030F0702030302020204" pitchFamily="66" charset="0"/>
            </a:endParaRPr>
          </a:p>
          <a:p>
            <a:pPr marL="0" indent="0">
              <a:buNone/>
            </a:pPr>
            <a:r>
              <a:rPr lang="en-IE" sz="2000" dirty="0">
                <a:solidFill>
                  <a:schemeClr val="bg1"/>
                </a:solidFill>
                <a:latin typeface="Comic Sans MS" panose="030F0702030302020204" pitchFamily="66" charset="0"/>
              </a:rPr>
              <a:t>We will rejoice and be glad in it.</a:t>
            </a:r>
          </a:p>
        </p:txBody>
      </p:sp>
      <p:pic>
        <p:nvPicPr>
          <p:cNvPr id="4" name="Picture 3">
            <a:extLst>
              <a:ext uri="{FF2B5EF4-FFF2-40B4-BE49-F238E27FC236}">
                <a16:creationId xmlns:a16="http://schemas.microsoft.com/office/drawing/2014/main" id="{1859589E-6927-4792-B9E6-F4EB9EBFD37A}"/>
              </a:ext>
            </a:extLst>
          </p:cNvPr>
          <p:cNvPicPr>
            <a:picLocks noChangeAspect="1"/>
          </p:cNvPicPr>
          <p:nvPr/>
        </p:nvPicPr>
        <p:blipFill rotWithShape="1">
          <a:blip r:embed="rId2"/>
          <a:srcRect l="20584" r="25218"/>
          <a:stretch/>
        </p:blipFill>
        <p:spPr>
          <a:xfrm>
            <a:off x="7294292" y="1590674"/>
            <a:ext cx="3503004" cy="3355975"/>
          </a:xfrm>
          <a:prstGeom prst="rect">
            <a:avLst/>
          </a:prstGeom>
        </p:spPr>
      </p:pic>
      <p:sp>
        <p:nvSpPr>
          <p:cNvPr id="16" name="Rectangle 10">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02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CA0E9A-B201-4B5F-B1B4-3EC97289DF59}"/>
              </a:ext>
            </a:extLst>
          </p:cNvPr>
          <p:cNvSpPr>
            <a:spLocks noGrp="1"/>
          </p:cNvSpPr>
          <p:nvPr>
            <p:ph type="ctrTitle"/>
          </p:nvPr>
        </p:nvSpPr>
        <p:spPr>
          <a:xfrm>
            <a:off x="908454" y="1360481"/>
            <a:ext cx="4605340" cy="2387600"/>
          </a:xfrm>
        </p:spPr>
        <p:txBody>
          <a:bodyPr>
            <a:normAutofit/>
          </a:bodyPr>
          <a:lstStyle/>
          <a:p>
            <a:pPr algn="l"/>
            <a:r>
              <a:rPr lang="en-IE" sz="5000" dirty="0">
                <a:solidFill>
                  <a:schemeClr val="bg1"/>
                </a:solidFill>
                <a:latin typeface="Comic Sans MS" panose="030F0702030302020204" pitchFamily="66" charset="0"/>
              </a:rPr>
              <a:t>Gifts at Christmas</a:t>
            </a:r>
          </a:p>
        </p:txBody>
      </p:sp>
      <p:sp>
        <p:nvSpPr>
          <p:cNvPr id="3" name="Subtitle 2">
            <a:extLst>
              <a:ext uri="{FF2B5EF4-FFF2-40B4-BE49-F238E27FC236}">
                <a16:creationId xmlns:a16="http://schemas.microsoft.com/office/drawing/2014/main" id="{A67F65B8-223D-400C-B05B-3B034C11F0E7}"/>
              </a:ext>
            </a:extLst>
          </p:cNvPr>
          <p:cNvSpPr>
            <a:spLocks noGrp="1"/>
          </p:cNvSpPr>
          <p:nvPr>
            <p:ph type="subTitle" idx="1"/>
          </p:nvPr>
        </p:nvSpPr>
        <p:spPr>
          <a:xfrm>
            <a:off x="908454" y="3840156"/>
            <a:ext cx="4605340" cy="1655762"/>
          </a:xfrm>
        </p:spPr>
        <p:txBody>
          <a:bodyPr>
            <a:normAutofit/>
          </a:bodyPr>
          <a:lstStyle/>
          <a:p>
            <a:pPr algn="l"/>
            <a:r>
              <a:rPr lang="en-US" sz="2000" dirty="0">
                <a:solidFill>
                  <a:schemeClr val="bg1"/>
                </a:solidFill>
                <a:latin typeface="Comic Sans MS" panose="030F0702030302020204" pitchFamily="66" charset="0"/>
              </a:rPr>
              <a:t>Assembly</a:t>
            </a:r>
            <a:endParaRPr lang="en-IE" sz="2000" dirty="0">
              <a:solidFill>
                <a:schemeClr val="bg1"/>
              </a:solidFill>
              <a:latin typeface="Comic Sans MS" panose="030F0702030302020204" pitchFamily="66" charset="0"/>
            </a:endParaRPr>
          </a:p>
        </p:txBody>
      </p:sp>
      <p:pic>
        <p:nvPicPr>
          <p:cNvPr id="4" name="Picture 3" descr="A sky filled with stars&#10;&#10;Description automatically generated">
            <a:extLst>
              <a:ext uri="{FF2B5EF4-FFF2-40B4-BE49-F238E27FC236}">
                <a16:creationId xmlns:a16="http://schemas.microsoft.com/office/drawing/2014/main" id="{9144F18C-4972-4072-AAAB-A036A7F544C2}"/>
              </a:ext>
            </a:extLst>
          </p:cNvPr>
          <p:cNvPicPr>
            <a:picLocks noChangeAspect="1"/>
          </p:cNvPicPr>
          <p:nvPr/>
        </p:nvPicPr>
        <p:blipFill rotWithShape="1">
          <a:blip r:embed="rId2">
            <a:alphaModFix/>
          </a:blip>
          <a:srcRect l="22252" r="-1" b="-1"/>
          <a:stretch/>
        </p:blipFill>
        <p:spPr>
          <a:xfrm>
            <a:off x="5800734" y="1057275"/>
            <a:ext cx="5917401" cy="4743450"/>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1AB44C-7BEE-4A5B-B651-A3F384C02FEE}"/>
              </a:ext>
            </a:extLst>
          </p:cNvPr>
          <p:cNvSpPr/>
          <p:nvPr/>
        </p:nvSpPr>
        <p:spPr>
          <a:xfrm>
            <a:off x="0" y="6485138"/>
            <a:ext cx="4456590" cy="372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 Jacqui Wilkinson, CIC, DCU</a:t>
            </a:r>
          </a:p>
        </p:txBody>
      </p:sp>
    </p:spTree>
    <p:extLst>
      <p:ext uri="{BB962C8B-B14F-4D97-AF65-F5344CB8AC3E}">
        <p14:creationId xmlns:p14="http://schemas.microsoft.com/office/powerpoint/2010/main" val="1604808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E9DF12-D68D-4D77-AFFD-3EA2D5744748}"/>
              </a:ext>
            </a:extLst>
          </p:cNvPr>
          <p:cNvSpPr>
            <a:spLocks noGrp="1"/>
          </p:cNvSpPr>
          <p:nvPr>
            <p:ph type="title"/>
          </p:nvPr>
        </p:nvSpPr>
        <p:spPr>
          <a:xfrm>
            <a:off x="2628121" y="1932478"/>
            <a:ext cx="6935759" cy="3134371"/>
          </a:xfrm>
        </p:spPr>
        <p:txBody>
          <a:bodyPr vert="horz" lIns="91440" tIns="45720" rIns="91440" bIns="45720" rtlCol="0" anchor="ctr">
            <a:normAutofit fontScale="90000"/>
          </a:bodyPr>
          <a:lstStyle/>
          <a:p>
            <a:pPr algn="ctr"/>
            <a:r>
              <a:rPr lang="en-US" sz="6000" dirty="0">
                <a:solidFill>
                  <a:schemeClr val="bg1"/>
                </a:solidFill>
              </a:rPr>
              <a:t>We are looking forward to Christmas gifts or presents. </a:t>
            </a:r>
            <a:br>
              <a:rPr lang="en-US" sz="6000" dirty="0">
                <a:solidFill>
                  <a:schemeClr val="bg1"/>
                </a:solidFill>
              </a:rPr>
            </a:br>
            <a:r>
              <a:rPr lang="en-US" sz="6000" dirty="0">
                <a:solidFill>
                  <a:schemeClr val="bg1"/>
                </a:solidFill>
              </a:rPr>
              <a:t>But what have gifts got to do with the Christmas story?</a:t>
            </a:r>
            <a:endParaRPr lang="en-US" sz="6000" kern="1200" dirty="0">
              <a:solidFill>
                <a:schemeClr val="bg1"/>
              </a:solidFill>
              <a:latin typeface="+mj-lt"/>
              <a:ea typeface="+mj-ea"/>
              <a:cs typeface="+mj-cs"/>
            </a:endParaRPr>
          </a:p>
        </p:txBody>
      </p:sp>
      <p:cxnSp>
        <p:nvCxnSpPr>
          <p:cNvPr id="19" name="Straight Connector 18">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592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40FF65A-7EE7-4F1A-BB85-2B492824F016}"/>
              </a:ext>
            </a:extLst>
          </p:cNvPr>
          <p:cNvPicPr>
            <a:picLocks noChangeAspect="1"/>
          </p:cNvPicPr>
          <p:nvPr/>
        </p:nvPicPr>
        <p:blipFill rotWithShape="1">
          <a:blip r:embed="rId2"/>
          <a:srcRect r="18243" b="7927"/>
          <a:stretch/>
        </p:blipFill>
        <p:spPr>
          <a:xfrm>
            <a:off x="3523488" y="10"/>
            <a:ext cx="8668512" cy="6857990"/>
          </a:xfrm>
          <a:prstGeom prst="rect">
            <a:avLst/>
          </a:prstGeom>
        </p:spPr>
      </p:pic>
      <p:sp>
        <p:nvSpPr>
          <p:cNvPr id="29" name="Rectangle 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0" i="0" dirty="0"/>
              <a:t>The Bible Reading</a:t>
            </a:r>
          </a:p>
        </p:txBody>
      </p:sp>
      <p:sp>
        <p:nvSpPr>
          <p:cNvPr id="22" name="Content Placeholder 21">
            <a:extLst>
              <a:ext uri="{FF2B5EF4-FFF2-40B4-BE49-F238E27FC236}">
                <a16:creationId xmlns:a16="http://schemas.microsoft.com/office/drawing/2014/main" id="{66515986-99CC-4867-8E98-736FF0328F4A}"/>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400" dirty="0">
                <a:latin typeface="Comic Sans MS" panose="030F0702030302020204" pitchFamily="66" charset="0"/>
              </a:rPr>
              <a:t>Matthew 2:1-12</a:t>
            </a:r>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79307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77CAB2-967D-4565-9449-C9CA4101C7A2}"/>
              </a:ext>
            </a:extLst>
          </p:cNvPr>
          <p:cNvSpPr>
            <a:spLocks noGrp="1"/>
          </p:cNvSpPr>
          <p:nvPr>
            <p:ph type="title"/>
          </p:nvPr>
        </p:nvSpPr>
        <p:spPr>
          <a:xfrm>
            <a:off x="510234" y="723791"/>
            <a:ext cx="6507151" cy="469780"/>
          </a:xfrm>
        </p:spPr>
        <p:txBody>
          <a:bodyPr anchor="b">
            <a:normAutofit fontScale="90000"/>
          </a:bodyPr>
          <a:lstStyle/>
          <a:p>
            <a:r>
              <a:rPr lang="en-IE" sz="3800" dirty="0">
                <a:solidFill>
                  <a:schemeClr val="bg1"/>
                </a:solidFill>
              </a:rPr>
              <a:t>What kinds of gifts do people give to a new born baby?</a:t>
            </a:r>
          </a:p>
        </p:txBody>
      </p:sp>
      <p:pic>
        <p:nvPicPr>
          <p:cNvPr id="8" name="Content Placeholder 7"/>
          <p:cNvPicPr>
            <a:picLocks noGrp="1" noChangeAspect="1"/>
          </p:cNvPicPr>
          <p:nvPr>
            <p:ph idx="1"/>
          </p:nvPr>
        </p:nvPicPr>
        <p:blipFill>
          <a:blip r:embed="rId2"/>
          <a:stretch>
            <a:fillRect/>
          </a:stretch>
        </p:blipFill>
        <p:spPr>
          <a:xfrm>
            <a:off x="894261" y="1844466"/>
            <a:ext cx="4722653" cy="3537431"/>
          </a:xfrm>
          <a:prstGeom prst="rect">
            <a:avLst/>
          </a:prstGeom>
        </p:spPr>
      </p:pic>
      <p:sp>
        <p:nvSpPr>
          <p:cNvPr id="137" name="Rectangle 13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utoShape 2" descr="Baby Gifts Pictures | Download Free Images on Unspla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 name="Picture 4"/>
          <p:cNvPicPr>
            <a:picLocks noChangeAspect="1"/>
          </p:cNvPicPr>
          <p:nvPr/>
        </p:nvPicPr>
        <p:blipFill>
          <a:blip r:embed="rId3"/>
          <a:stretch>
            <a:fillRect/>
          </a:stretch>
        </p:blipFill>
        <p:spPr>
          <a:xfrm>
            <a:off x="7401412" y="486032"/>
            <a:ext cx="4188127" cy="2761736"/>
          </a:xfrm>
          <a:prstGeom prst="rect">
            <a:avLst/>
          </a:prstGeom>
        </p:spPr>
      </p:pic>
      <p:pic>
        <p:nvPicPr>
          <p:cNvPr id="7" name="Picture 6"/>
          <p:cNvPicPr>
            <a:picLocks noChangeAspect="1"/>
          </p:cNvPicPr>
          <p:nvPr/>
        </p:nvPicPr>
        <p:blipFill>
          <a:blip r:embed="rId4"/>
          <a:stretch>
            <a:fillRect/>
          </a:stretch>
        </p:blipFill>
        <p:spPr>
          <a:xfrm>
            <a:off x="5908714" y="2849442"/>
            <a:ext cx="3414713" cy="2373797"/>
          </a:xfrm>
          <a:prstGeom prst="rect">
            <a:avLst/>
          </a:prstGeom>
        </p:spPr>
      </p:pic>
    </p:spTree>
    <p:extLst>
      <p:ext uri="{BB962C8B-B14F-4D97-AF65-F5344CB8AC3E}">
        <p14:creationId xmlns:p14="http://schemas.microsoft.com/office/powerpoint/2010/main" val="4134341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77CAB2-967D-4565-9449-C9CA4101C7A2}"/>
              </a:ext>
            </a:extLst>
          </p:cNvPr>
          <p:cNvSpPr>
            <a:spLocks noGrp="1"/>
          </p:cNvSpPr>
          <p:nvPr>
            <p:ph type="title"/>
          </p:nvPr>
        </p:nvSpPr>
        <p:spPr>
          <a:xfrm>
            <a:off x="1020467" y="1397119"/>
            <a:ext cx="10174402" cy="3658207"/>
          </a:xfrm>
        </p:spPr>
        <p:txBody>
          <a:bodyPr anchor="b">
            <a:normAutofit/>
          </a:bodyPr>
          <a:lstStyle/>
          <a:p>
            <a:r>
              <a:rPr lang="en-IE" sz="3800" dirty="0">
                <a:solidFill>
                  <a:schemeClr val="bg1"/>
                </a:solidFill>
              </a:rPr>
              <a:t>The wise men or magi </a:t>
            </a:r>
            <a:br>
              <a:rPr lang="en-IE" sz="3800" dirty="0">
                <a:solidFill>
                  <a:schemeClr val="bg1"/>
                </a:solidFill>
              </a:rPr>
            </a:br>
            <a:r>
              <a:rPr lang="en-IE" sz="3800" dirty="0">
                <a:solidFill>
                  <a:schemeClr val="bg1"/>
                </a:solidFill>
              </a:rPr>
              <a:t>in our story brought </a:t>
            </a:r>
            <a:br>
              <a:rPr lang="en-IE" sz="3800" dirty="0">
                <a:solidFill>
                  <a:schemeClr val="bg1"/>
                </a:solidFill>
              </a:rPr>
            </a:br>
            <a:r>
              <a:rPr lang="en-IE" sz="3800" dirty="0">
                <a:solidFill>
                  <a:schemeClr val="bg1"/>
                </a:solidFill>
              </a:rPr>
              <a:t>different gifts.</a:t>
            </a:r>
            <a:br>
              <a:rPr lang="en-IE" sz="3800" dirty="0">
                <a:solidFill>
                  <a:schemeClr val="bg1"/>
                </a:solidFill>
              </a:rPr>
            </a:br>
            <a:br>
              <a:rPr lang="en-IE" sz="3800" dirty="0">
                <a:solidFill>
                  <a:schemeClr val="bg1"/>
                </a:solidFill>
              </a:rPr>
            </a:br>
            <a:r>
              <a:rPr lang="en-IE" sz="3800" dirty="0">
                <a:solidFill>
                  <a:schemeClr val="bg1"/>
                </a:solidFill>
              </a:rPr>
              <a:t>Can you remember what</a:t>
            </a:r>
            <a:br>
              <a:rPr lang="en-IE" sz="3800" dirty="0">
                <a:solidFill>
                  <a:schemeClr val="bg1"/>
                </a:solidFill>
              </a:rPr>
            </a:br>
            <a:r>
              <a:rPr lang="en-IE" sz="3800" dirty="0">
                <a:solidFill>
                  <a:schemeClr val="bg1"/>
                </a:solidFill>
              </a:rPr>
              <a:t>they were? </a:t>
            </a:r>
          </a:p>
        </p:txBody>
      </p:sp>
      <p:sp>
        <p:nvSpPr>
          <p:cNvPr id="137" name="Rectangle 13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utoShape 2" descr="Baby Gifts Pictures | Download Free Images on Unspla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utoShape 2" descr="Free art print of Three wise men bringing gifts to Ch. Caspar, Melchior and  Balthazar follow the star of Bethlehem. Vector cartoon Illustration |  FreeArt | fa8123096"/>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1" name="Picture 10"/>
          <p:cNvPicPr>
            <a:picLocks noChangeAspect="1"/>
          </p:cNvPicPr>
          <p:nvPr/>
        </p:nvPicPr>
        <p:blipFill rotWithShape="1">
          <a:blip r:embed="rId2"/>
          <a:srcRect l="5377" t="4751" r="7148" b="10172"/>
          <a:stretch/>
        </p:blipFill>
        <p:spPr>
          <a:xfrm>
            <a:off x="6805748" y="1457596"/>
            <a:ext cx="3853543" cy="3866607"/>
          </a:xfrm>
          <a:prstGeom prst="rect">
            <a:avLst/>
          </a:prstGeom>
        </p:spPr>
      </p:pic>
    </p:spTree>
    <p:extLst>
      <p:ext uri="{BB962C8B-B14F-4D97-AF65-F5344CB8AC3E}">
        <p14:creationId xmlns:p14="http://schemas.microsoft.com/office/powerpoint/2010/main" val="52341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A8D784D-2F96-4713-B94B-A05AF89284B3}"/>
              </a:ext>
            </a:extLst>
          </p:cNvPr>
          <p:cNvSpPr>
            <a:spLocks noGrp="1"/>
          </p:cNvSpPr>
          <p:nvPr>
            <p:ph type="title"/>
          </p:nvPr>
        </p:nvSpPr>
        <p:spPr>
          <a:xfrm>
            <a:off x="990092" y="1893508"/>
            <a:ext cx="4707671" cy="258764"/>
          </a:xfrm>
        </p:spPr>
        <p:txBody>
          <a:bodyPr anchor="b">
            <a:normAutofit fontScale="90000"/>
          </a:bodyPr>
          <a:lstStyle/>
          <a:p>
            <a:br>
              <a:rPr lang="en-IE" sz="3800" dirty="0">
                <a:solidFill>
                  <a:schemeClr val="bg1"/>
                </a:solidFill>
              </a:rPr>
            </a:br>
            <a:r>
              <a:rPr lang="en-IE" sz="3800" dirty="0">
                <a:solidFill>
                  <a:schemeClr val="bg1"/>
                </a:solidFill>
              </a:rPr>
              <a:t>The wise men or magi gave Jesus three gifts</a:t>
            </a:r>
          </a:p>
        </p:txBody>
      </p:sp>
      <p:sp>
        <p:nvSpPr>
          <p:cNvPr id="3" name="Content Placeholder 2">
            <a:extLst>
              <a:ext uri="{FF2B5EF4-FFF2-40B4-BE49-F238E27FC236}">
                <a16:creationId xmlns:a16="http://schemas.microsoft.com/office/drawing/2014/main" id="{8D8FA6E1-675D-4846-BE1D-8CE6ABCDED9D}"/>
              </a:ext>
            </a:extLst>
          </p:cNvPr>
          <p:cNvSpPr>
            <a:spLocks noGrp="1"/>
          </p:cNvSpPr>
          <p:nvPr>
            <p:ph idx="1"/>
          </p:nvPr>
        </p:nvSpPr>
        <p:spPr>
          <a:xfrm>
            <a:off x="1020467" y="1655884"/>
            <a:ext cx="4707671" cy="3966248"/>
          </a:xfrm>
        </p:spPr>
        <p:txBody>
          <a:bodyPr>
            <a:normAutofit fontScale="92500" lnSpcReduction="20000"/>
          </a:bodyPr>
          <a:lstStyle/>
          <a:p>
            <a:endParaRPr lang="en-IE" sz="1800" dirty="0">
              <a:solidFill>
                <a:schemeClr val="bg1"/>
              </a:solidFill>
              <a:latin typeface="Comic Sans MS" panose="030F0702030302020204" pitchFamily="66" charset="0"/>
            </a:endParaRPr>
          </a:p>
          <a:p>
            <a:endParaRPr lang="en-IE" sz="1800" dirty="0">
              <a:solidFill>
                <a:schemeClr val="bg1"/>
              </a:solidFill>
              <a:latin typeface="Comic Sans MS" panose="030F0702030302020204" pitchFamily="66" charset="0"/>
            </a:endParaRPr>
          </a:p>
          <a:p>
            <a:endParaRPr lang="en-IE" sz="1800" dirty="0">
              <a:solidFill>
                <a:schemeClr val="bg1"/>
              </a:solidFill>
              <a:latin typeface="Comic Sans MS" panose="030F0702030302020204" pitchFamily="66" charset="0"/>
            </a:endParaRPr>
          </a:p>
          <a:p>
            <a:r>
              <a:rPr lang="en-IE" sz="2600" dirty="0">
                <a:solidFill>
                  <a:schemeClr val="bg1"/>
                </a:solidFill>
                <a:latin typeface="Comic Sans MS" panose="030F0702030302020204" pitchFamily="66" charset="0"/>
              </a:rPr>
              <a:t>GOLD</a:t>
            </a:r>
          </a:p>
          <a:p>
            <a:pPr marL="0" indent="0">
              <a:buNone/>
            </a:pPr>
            <a:endParaRPr lang="en-IE" sz="2600" dirty="0">
              <a:solidFill>
                <a:schemeClr val="bg1"/>
              </a:solidFill>
              <a:latin typeface="Comic Sans MS" panose="030F0702030302020204" pitchFamily="66" charset="0"/>
            </a:endParaRPr>
          </a:p>
          <a:p>
            <a:pPr marL="0" indent="0">
              <a:buNone/>
            </a:pPr>
            <a:endParaRPr lang="en-IE" sz="2600" dirty="0">
              <a:solidFill>
                <a:schemeClr val="bg1"/>
              </a:solidFill>
              <a:latin typeface="Comic Sans MS" panose="030F0702030302020204" pitchFamily="66" charset="0"/>
            </a:endParaRPr>
          </a:p>
          <a:p>
            <a:pPr marL="0" indent="0">
              <a:buNone/>
            </a:pPr>
            <a:r>
              <a:rPr lang="en-IE" sz="2600" dirty="0">
                <a:solidFill>
                  <a:schemeClr val="bg1"/>
                </a:solidFill>
                <a:latin typeface="Comic Sans MS" panose="030F0702030302020204" pitchFamily="66" charset="0"/>
              </a:rPr>
              <a:t>This was an expensive valuable gift that would be given to a king.</a:t>
            </a:r>
          </a:p>
          <a:p>
            <a:pPr marL="0" indent="0">
              <a:buNone/>
            </a:pPr>
            <a:endParaRPr lang="en-IE" sz="2600" dirty="0">
              <a:solidFill>
                <a:schemeClr val="bg1"/>
              </a:solidFill>
              <a:latin typeface="Comic Sans MS" panose="030F0702030302020204" pitchFamily="66" charset="0"/>
            </a:endParaRPr>
          </a:p>
          <a:p>
            <a:pPr marL="0" indent="0">
              <a:buNone/>
            </a:pPr>
            <a:r>
              <a:rPr lang="en-IE" sz="2600" dirty="0">
                <a:solidFill>
                  <a:schemeClr val="bg1"/>
                </a:solidFill>
                <a:latin typeface="Comic Sans MS" panose="030F0702030302020204" pitchFamily="66" charset="0"/>
              </a:rPr>
              <a:t>Jesus would be a great king</a:t>
            </a:r>
          </a:p>
        </p:txBody>
      </p:sp>
      <p:sp>
        <p:nvSpPr>
          <p:cNvPr id="117" name="Rectangle 116">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5867241" y="1305560"/>
            <a:ext cx="5891776" cy="3920709"/>
          </a:xfrm>
          <a:prstGeom prst="rect">
            <a:avLst/>
          </a:prstGeom>
        </p:spPr>
      </p:pic>
    </p:spTree>
    <p:extLst>
      <p:ext uri="{BB962C8B-B14F-4D97-AF65-F5344CB8AC3E}">
        <p14:creationId xmlns:p14="http://schemas.microsoft.com/office/powerpoint/2010/main" val="4002192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8D784D-2F96-4713-B94B-A05AF89284B3}"/>
              </a:ext>
            </a:extLst>
          </p:cNvPr>
          <p:cNvSpPr>
            <a:spLocks noGrp="1"/>
          </p:cNvSpPr>
          <p:nvPr>
            <p:ph type="title"/>
          </p:nvPr>
        </p:nvSpPr>
        <p:spPr>
          <a:xfrm>
            <a:off x="990092" y="1893508"/>
            <a:ext cx="4707671" cy="258764"/>
          </a:xfrm>
        </p:spPr>
        <p:txBody>
          <a:bodyPr anchor="b">
            <a:normAutofit fontScale="90000"/>
          </a:bodyPr>
          <a:lstStyle/>
          <a:p>
            <a:br>
              <a:rPr lang="en-IE" sz="3800" dirty="0">
                <a:solidFill>
                  <a:schemeClr val="bg1"/>
                </a:solidFill>
              </a:rPr>
            </a:br>
            <a:r>
              <a:rPr lang="en-IE" sz="3800" dirty="0">
                <a:solidFill>
                  <a:schemeClr val="bg1"/>
                </a:solidFill>
              </a:rPr>
              <a:t>The wise men or magi gave Jesus three gifts</a:t>
            </a:r>
          </a:p>
        </p:txBody>
      </p:sp>
      <p:sp>
        <p:nvSpPr>
          <p:cNvPr id="3" name="Content Placeholder 2">
            <a:extLst>
              <a:ext uri="{FF2B5EF4-FFF2-40B4-BE49-F238E27FC236}">
                <a16:creationId xmlns:a16="http://schemas.microsoft.com/office/drawing/2014/main" id="{8D8FA6E1-675D-4846-BE1D-8CE6ABCDED9D}"/>
              </a:ext>
            </a:extLst>
          </p:cNvPr>
          <p:cNvSpPr>
            <a:spLocks noGrp="1"/>
          </p:cNvSpPr>
          <p:nvPr>
            <p:ph idx="1"/>
          </p:nvPr>
        </p:nvSpPr>
        <p:spPr>
          <a:xfrm>
            <a:off x="704203" y="1605707"/>
            <a:ext cx="4707671" cy="3570385"/>
          </a:xfrm>
        </p:spPr>
        <p:txBody>
          <a:bodyPr>
            <a:normAutofit fontScale="92500" lnSpcReduction="20000"/>
          </a:bodyPr>
          <a:lstStyle/>
          <a:p>
            <a:endParaRPr lang="en-IE" sz="1800" dirty="0">
              <a:solidFill>
                <a:schemeClr val="bg1"/>
              </a:solidFill>
              <a:latin typeface="Comic Sans MS" panose="030F0702030302020204" pitchFamily="66" charset="0"/>
            </a:endParaRPr>
          </a:p>
          <a:p>
            <a:endParaRPr lang="en-IE" sz="1800" dirty="0">
              <a:solidFill>
                <a:schemeClr val="bg1"/>
              </a:solidFill>
              <a:latin typeface="Comic Sans MS" panose="030F0702030302020204" pitchFamily="66" charset="0"/>
            </a:endParaRPr>
          </a:p>
          <a:p>
            <a:endParaRPr lang="en-IE" sz="1800" dirty="0">
              <a:solidFill>
                <a:schemeClr val="bg1"/>
              </a:solidFill>
              <a:latin typeface="Comic Sans MS" panose="030F0702030302020204" pitchFamily="66" charset="0"/>
            </a:endParaRPr>
          </a:p>
          <a:p>
            <a:r>
              <a:rPr lang="en-IE" sz="2600" dirty="0">
                <a:solidFill>
                  <a:schemeClr val="bg1"/>
                </a:solidFill>
                <a:latin typeface="Comic Sans MS" panose="030F0702030302020204" pitchFamily="66" charset="0"/>
              </a:rPr>
              <a:t>Frankincense</a:t>
            </a:r>
          </a:p>
          <a:p>
            <a:pPr marL="0" indent="0">
              <a:buNone/>
            </a:pPr>
            <a:endParaRPr lang="en-IE" sz="2600" dirty="0">
              <a:solidFill>
                <a:schemeClr val="bg1"/>
              </a:solidFill>
              <a:latin typeface="Comic Sans MS" panose="030F0702030302020204" pitchFamily="66" charset="0"/>
            </a:endParaRPr>
          </a:p>
          <a:p>
            <a:pPr marL="0" indent="0">
              <a:buNone/>
            </a:pPr>
            <a:endParaRPr lang="en-IE" sz="2600" dirty="0">
              <a:solidFill>
                <a:schemeClr val="bg1"/>
              </a:solidFill>
              <a:latin typeface="Comic Sans MS" panose="030F0702030302020204" pitchFamily="66" charset="0"/>
            </a:endParaRPr>
          </a:p>
          <a:p>
            <a:pPr marL="0" indent="0">
              <a:buNone/>
            </a:pPr>
            <a:r>
              <a:rPr lang="en-IE" sz="2600" dirty="0">
                <a:solidFill>
                  <a:schemeClr val="bg1"/>
                </a:solidFill>
                <a:latin typeface="Comic Sans MS" panose="030F0702030302020204" pitchFamily="66" charset="0"/>
              </a:rPr>
              <a:t>Incense has been used for thousands of years in worship.</a:t>
            </a:r>
          </a:p>
          <a:p>
            <a:pPr marL="0" indent="0">
              <a:buNone/>
            </a:pPr>
            <a:endParaRPr lang="en-IE" sz="2600" dirty="0">
              <a:solidFill>
                <a:schemeClr val="bg1"/>
              </a:solidFill>
              <a:latin typeface="Comic Sans MS" panose="030F0702030302020204" pitchFamily="66" charset="0"/>
            </a:endParaRPr>
          </a:p>
          <a:p>
            <a:pPr marL="0" indent="0">
              <a:buNone/>
            </a:pPr>
            <a:r>
              <a:rPr lang="en-IE" sz="2600" dirty="0">
                <a:solidFill>
                  <a:schemeClr val="bg1"/>
                </a:solidFill>
                <a:latin typeface="Comic Sans MS" panose="030F0702030302020204" pitchFamily="66" charset="0"/>
              </a:rPr>
              <a:t>Jesus would be a holy man</a:t>
            </a:r>
          </a:p>
        </p:txBody>
      </p:sp>
      <p:sp>
        <p:nvSpPr>
          <p:cNvPr id="117" name="Rectangle 116">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5411874" y="1233013"/>
            <a:ext cx="6595671" cy="4389119"/>
          </a:xfrm>
          <a:prstGeom prst="rect">
            <a:avLst/>
          </a:prstGeom>
        </p:spPr>
      </p:pic>
    </p:spTree>
    <p:extLst>
      <p:ext uri="{BB962C8B-B14F-4D97-AF65-F5344CB8AC3E}">
        <p14:creationId xmlns:p14="http://schemas.microsoft.com/office/powerpoint/2010/main" val="53807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8D784D-2F96-4713-B94B-A05AF89284B3}"/>
              </a:ext>
            </a:extLst>
          </p:cNvPr>
          <p:cNvSpPr>
            <a:spLocks noGrp="1"/>
          </p:cNvSpPr>
          <p:nvPr>
            <p:ph type="title"/>
          </p:nvPr>
        </p:nvSpPr>
        <p:spPr>
          <a:xfrm>
            <a:off x="990092" y="1893508"/>
            <a:ext cx="4707671" cy="258764"/>
          </a:xfrm>
        </p:spPr>
        <p:txBody>
          <a:bodyPr anchor="b">
            <a:normAutofit fontScale="90000"/>
          </a:bodyPr>
          <a:lstStyle/>
          <a:p>
            <a:br>
              <a:rPr lang="en-IE" sz="3800" dirty="0">
                <a:solidFill>
                  <a:schemeClr val="bg1"/>
                </a:solidFill>
              </a:rPr>
            </a:br>
            <a:r>
              <a:rPr lang="en-IE" sz="3800" dirty="0">
                <a:solidFill>
                  <a:schemeClr val="bg1"/>
                </a:solidFill>
              </a:rPr>
              <a:t>The wise men or magi gave Jesus three gifts</a:t>
            </a:r>
          </a:p>
        </p:txBody>
      </p:sp>
      <p:sp>
        <p:nvSpPr>
          <p:cNvPr id="3" name="Content Placeholder 2">
            <a:extLst>
              <a:ext uri="{FF2B5EF4-FFF2-40B4-BE49-F238E27FC236}">
                <a16:creationId xmlns:a16="http://schemas.microsoft.com/office/drawing/2014/main" id="{8D8FA6E1-675D-4846-BE1D-8CE6ABCDED9D}"/>
              </a:ext>
            </a:extLst>
          </p:cNvPr>
          <p:cNvSpPr>
            <a:spLocks noGrp="1"/>
          </p:cNvSpPr>
          <p:nvPr>
            <p:ph idx="1"/>
          </p:nvPr>
        </p:nvSpPr>
        <p:spPr>
          <a:xfrm>
            <a:off x="704203" y="1605707"/>
            <a:ext cx="4707671" cy="3570385"/>
          </a:xfrm>
        </p:spPr>
        <p:txBody>
          <a:bodyPr>
            <a:normAutofit fontScale="70000" lnSpcReduction="20000"/>
          </a:bodyPr>
          <a:lstStyle/>
          <a:p>
            <a:endParaRPr lang="en-IE" sz="1800" dirty="0">
              <a:solidFill>
                <a:schemeClr val="bg1"/>
              </a:solidFill>
              <a:latin typeface="Comic Sans MS" panose="030F0702030302020204" pitchFamily="66" charset="0"/>
            </a:endParaRPr>
          </a:p>
          <a:p>
            <a:endParaRPr lang="en-IE" sz="1800" dirty="0">
              <a:solidFill>
                <a:schemeClr val="bg1"/>
              </a:solidFill>
              <a:latin typeface="Comic Sans MS" panose="030F0702030302020204" pitchFamily="66" charset="0"/>
            </a:endParaRPr>
          </a:p>
          <a:p>
            <a:endParaRPr lang="en-IE" sz="2200" dirty="0">
              <a:solidFill>
                <a:schemeClr val="bg1"/>
              </a:solidFill>
              <a:latin typeface="Comic Sans MS" panose="030F0702030302020204" pitchFamily="66" charset="0"/>
            </a:endParaRPr>
          </a:p>
          <a:p>
            <a:r>
              <a:rPr lang="en-IE" sz="2200" dirty="0">
                <a:solidFill>
                  <a:schemeClr val="bg1"/>
                </a:solidFill>
                <a:latin typeface="Comic Sans MS" panose="030F0702030302020204" pitchFamily="66" charset="0"/>
              </a:rPr>
              <a:t>Myrrh</a:t>
            </a:r>
          </a:p>
          <a:p>
            <a:pPr marL="0" indent="0">
              <a:buNone/>
            </a:pPr>
            <a:endParaRPr lang="en-IE" sz="2200" dirty="0">
              <a:solidFill>
                <a:schemeClr val="bg1"/>
              </a:solidFill>
              <a:latin typeface="Comic Sans MS" panose="030F0702030302020204" pitchFamily="66" charset="0"/>
            </a:endParaRPr>
          </a:p>
          <a:p>
            <a:pPr marL="0" indent="0">
              <a:buNone/>
            </a:pPr>
            <a:endParaRPr lang="en-IE" sz="2200" dirty="0">
              <a:solidFill>
                <a:schemeClr val="bg1"/>
              </a:solidFill>
              <a:latin typeface="Comic Sans MS" panose="030F0702030302020204" pitchFamily="66" charset="0"/>
            </a:endParaRPr>
          </a:p>
          <a:p>
            <a:pPr marL="0" indent="0">
              <a:buNone/>
            </a:pPr>
            <a:r>
              <a:rPr lang="en-IE" sz="3100" dirty="0">
                <a:solidFill>
                  <a:schemeClr val="bg1"/>
                </a:solidFill>
                <a:latin typeface="Comic Sans MS" panose="030F0702030302020204" pitchFamily="66" charset="0"/>
              </a:rPr>
              <a:t>This was a perfumed lotion used to show people were very special, it was traditionally used when someone died.</a:t>
            </a:r>
          </a:p>
          <a:p>
            <a:pPr marL="0" indent="0">
              <a:buNone/>
            </a:pPr>
            <a:endParaRPr lang="en-IE" sz="3100" dirty="0">
              <a:solidFill>
                <a:schemeClr val="bg1"/>
              </a:solidFill>
              <a:latin typeface="Comic Sans MS" panose="030F0702030302020204" pitchFamily="66" charset="0"/>
            </a:endParaRPr>
          </a:p>
          <a:p>
            <a:pPr marL="0" indent="0">
              <a:buNone/>
            </a:pPr>
            <a:r>
              <a:rPr lang="en-IE" sz="3100" dirty="0">
                <a:solidFill>
                  <a:schemeClr val="bg1"/>
                </a:solidFill>
                <a:latin typeface="Comic Sans MS" panose="030F0702030302020204" pitchFamily="66" charset="0"/>
              </a:rPr>
              <a:t>Jesus was going to die</a:t>
            </a:r>
          </a:p>
        </p:txBody>
      </p:sp>
      <p:sp>
        <p:nvSpPr>
          <p:cNvPr id="117" name="Rectangle 116">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utoShape 4" descr="Gold, Frankincense, and Myrrh: Why the Wise Men Brought These Gifts to the  Newborn Jesus | Holiday Sm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8" name="Picture 7"/>
          <p:cNvPicPr>
            <a:picLocks noChangeAspect="1"/>
          </p:cNvPicPr>
          <p:nvPr/>
        </p:nvPicPr>
        <p:blipFill>
          <a:blip r:embed="rId2"/>
          <a:stretch>
            <a:fillRect/>
          </a:stretch>
        </p:blipFill>
        <p:spPr>
          <a:xfrm>
            <a:off x="7271327" y="1344450"/>
            <a:ext cx="2779575" cy="3710876"/>
          </a:xfrm>
          <a:prstGeom prst="rect">
            <a:avLst/>
          </a:prstGeom>
        </p:spPr>
      </p:pic>
    </p:spTree>
    <p:extLst>
      <p:ext uri="{BB962C8B-B14F-4D97-AF65-F5344CB8AC3E}">
        <p14:creationId xmlns:p14="http://schemas.microsoft.com/office/powerpoint/2010/main" val="834475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5662</TotalTime>
  <Words>740</Words>
  <Application>Microsoft Office PowerPoint</Application>
  <PresentationFormat>Widescreen</PresentationFormat>
  <Paragraphs>100</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Comic Sans MS</vt:lpstr>
      <vt:lpstr>Ink Free</vt:lpstr>
      <vt:lpstr>Office Theme</vt:lpstr>
      <vt:lpstr>Gifts at Christmas</vt:lpstr>
      <vt:lpstr>Greeting</vt:lpstr>
      <vt:lpstr>We are looking forward to Christmas gifts or presents.  But what have gifts got to do with the Christmas story?</vt:lpstr>
      <vt:lpstr>The Bible Reading</vt:lpstr>
      <vt:lpstr>What kinds of gifts do people give to a new born baby?</vt:lpstr>
      <vt:lpstr>The wise men or magi  in our story brought  different gifts.  Can you remember what they were? </vt:lpstr>
      <vt:lpstr> The wise men or magi gave Jesus three gifts</vt:lpstr>
      <vt:lpstr> The wise men or magi gave Jesus three gifts</vt:lpstr>
      <vt:lpstr> The wise men or magi gave Jesus three gifts</vt:lpstr>
      <vt:lpstr> What do you give if you have nothing?</vt:lpstr>
      <vt:lpstr>In the bleak mid-winter</vt:lpstr>
      <vt:lpstr>We are all getting excited about giving and receiving gifts this Christmas</vt:lpstr>
      <vt:lpstr>The carol talked about giving gifts that can’t be touched or seen –  ‘Yet what can I give him? Give my heart’</vt:lpstr>
      <vt:lpstr>That might mean gifts like love, peace, kindness, helpfulness, caring for others, generosity, justice </vt:lpstr>
      <vt:lpstr>You might think of other gifts that would make the world a better place, things we can all do without spending money. </vt:lpstr>
      <vt:lpstr>You could write your ideas on heart shaped pieces of paper or gift tags and hang them on the Christmas tree or put them beside the crib. </vt:lpstr>
      <vt:lpstr>Song</vt:lpstr>
      <vt:lpstr>Let us pray</vt:lpstr>
      <vt:lpstr>Jesus taught us to call God our Father, so in faith and trust we pray</vt:lpstr>
      <vt:lpstr>Gifts at Christmas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Crib</dc:title>
  <dc:creator>Jacqui Wilkinson</dc:creator>
  <cp:lastModifiedBy>Jacqui Wilkinson</cp:lastModifiedBy>
  <cp:revision>12</cp:revision>
  <dcterms:created xsi:type="dcterms:W3CDTF">2020-11-19T11:34:43Z</dcterms:created>
  <dcterms:modified xsi:type="dcterms:W3CDTF">2024-10-29T12:34:33Z</dcterms:modified>
</cp:coreProperties>
</file>